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0" r:id="rId1"/>
  </p:sldMasterIdLst>
  <p:notesMasterIdLst>
    <p:notesMasterId r:id="rId17"/>
  </p:notesMasterIdLst>
  <p:sldIdLst>
    <p:sldId id="256" r:id="rId2"/>
    <p:sldId id="257" r:id="rId3"/>
    <p:sldId id="258" r:id="rId4"/>
    <p:sldId id="259" r:id="rId5"/>
    <p:sldId id="260" r:id="rId6"/>
    <p:sldId id="261" r:id="rId7"/>
    <p:sldId id="265" r:id="rId8"/>
    <p:sldId id="264" r:id="rId9"/>
    <p:sldId id="266" r:id="rId10"/>
    <p:sldId id="263" r:id="rId11"/>
    <p:sldId id="267" r:id="rId12"/>
    <p:sldId id="268" r:id="rId13"/>
    <p:sldId id="269" r:id="rId14"/>
    <p:sldId id="271"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91" autoAdjust="0"/>
  </p:normalViewPr>
  <p:slideViewPr>
    <p:cSldViewPr snapToGrid="0">
      <p:cViewPr varScale="1">
        <p:scale>
          <a:sx n="72" d="100"/>
          <a:sy n="72" d="100"/>
        </p:scale>
        <p:origin x="618" y="78"/>
      </p:cViewPr>
      <p:guideLst/>
    </p:cSldViewPr>
  </p:slideViewPr>
  <p:outlineViewPr>
    <p:cViewPr>
      <p:scale>
        <a:sx n="33" d="100"/>
        <a:sy n="33" d="100"/>
      </p:scale>
      <p:origin x="0" y="-1146"/>
    </p:cViewPr>
  </p:outlineViewPr>
  <p:notesTextViewPr>
    <p:cViewPr>
      <p:scale>
        <a:sx n="1" d="1"/>
        <a:sy n="1" d="1"/>
      </p:scale>
      <p:origin x="0" y="0"/>
    </p:cViewPr>
  </p:notesTextViewPr>
  <p:notesViewPr>
    <p:cSldViewPr snapToGrid="0"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slima W" userId="171bab46a515f6f1" providerId="LiveId" clId="{414DD957-1B75-4D7A-B73A-716A063F1396}"/>
    <pc:docChg chg="undo custSel addSld delSld modSld modMainMaster">
      <pc:chgData name="Thaslima W" userId="171bab46a515f6f1" providerId="LiveId" clId="{414DD957-1B75-4D7A-B73A-716A063F1396}" dt="2025-01-29T10:34:57.673" v="4077" actId="5793"/>
      <pc:docMkLst>
        <pc:docMk/>
      </pc:docMkLst>
      <pc:sldChg chg="modSp mod modTransition">
        <pc:chgData name="Thaslima W" userId="171bab46a515f6f1" providerId="LiveId" clId="{414DD957-1B75-4D7A-B73A-716A063F1396}" dt="2025-01-29T09:58:31.511" v="3519" actId="1076"/>
        <pc:sldMkLst>
          <pc:docMk/>
          <pc:sldMk cId="3247327134" sldId="256"/>
        </pc:sldMkLst>
        <pc:spChg chg="mod">
          <ac:chgData name="Thaslima W" userId="171bab46a515f6f1" providerId="LiveId" clId="{414DD957-1B75-4D7A-B73A-716A063F1396}" dt="2025-01-29T09:58:16.691" v="3518" actId="1076"/>
          <ac:spMkLst>
            <pc:docMk/>
            <pc:sldMk cId="3247327134" sldId="256"/>
            <ac:spMk id="2" creationId="{B7BC6874-C07E-4D52-B89C-53B9B4FE43F5}"/>
          </ac:spMkLst>
        </pc:spChg>
        <pc:spChg chg="mod">
          <ac:chgData name="Thaslima W" userId="171bab46a515f6f1" providerId="LiveId" clId="{414DD957-1B75-4D7A-B73A-716A063F1396}" dt="2025-01-29T09:58:31.511" v="3519" actId="1076"/>
          <ac:spMkLst>
            <pc:docMk/>
            <pc:sldMk cId="3247327134" sldId="256"/>
            <ac:spMk id="3" creationId="{C0AD9D96-5A67-4F34-9E61-5F4FE75F64EB}"/>
          </ac:spMkLst>
        </pc:spChg>
      </pc:sldChg>
      <pc:sldChg chg="addSp delSp modSp mod modTransition">
        <pc:chgData name="Thaslima W" userId="171bab46a515f6f1" providerId="LiveId" clId="{414DD957-1B75-4D7A-B73A-716A063F1396}" dt="2025-01-29T10:34:57.673" v="4077" actId="5793"/>
        <pc:sldMkLst>
          <pc:docMk/>
          <pc:sldMk cId="1825280394" sldId="257"/>
        </pc:sldMkLst>
        <pc:spChg chg="add mod">
          <ac:chgData name="Thaslima W" userId="171bab46a515f6f1" providerId="LiveId" clId="{414DD957-1B75-4D7A-B73A-716A063F1396}" dt="2025-01-29T10:34:57.673" v="4077" actId="5793"/>
          <ac:spMkLst>
            <pc:docMk/>
            <pc:sldMk cId="1825280394" sldId="257"/>
            <ac:spMk id="2" creationId="{367010AF-96DB-4F57-8385-E3DD33AD6A63}"/>
          </ac:spMkLst>
        </pc:spChg>
        <pc:spChg chg="mod">
          <ac:chgData name="Thaslima W" userId="171bab46a515f6f1" providerId="LiveId" clId="{414DD957-1B75-4D7A-B73A-716A063F1396}" dt="2025-01-29T07:23:47.292" v="1748" actId="27636"/>
          <ac:spMkLst>
            <pc:docMk/>
            <pc:sldMk cId="1825280394" sldId="257"/>
            <ac:spMk id="4" creationId="{1E83D0F5-49CE-4067-892D-EE5292F35184}"/>
          </ac:spMkLst>
        </pc:spChg>
        <pc:spChg chg="add del mod">
          <ac:chgData name="Thaslima W" userId="171bab46a515f6f1" providerId="LiveId" clId="{414DD957-1B75-4D7A-B73A-716A063F1396}" dt="2025-01-29T10:31:33.324" v="4045" actId="478"/>
          <ac:spMkLst>
            <pc:docMk/>
            <pc:sldMk cId="1825280394" sldId="257"/>
            <ac:spMk id="7" creationId="{416C9EA2-8022-4938-A1ED-2F694FA678E5}"/>
          </ac:spMkLst>
        </pc:spChg>
        <pc:graphicFrameChg chg="mod">
          <ac:chgData name="Thaslima W" userId="171bab46a515f6f1" providerId="LiveId" clId="{414DD957-1B75-4D7A-B73A-716A063F1396}" dt="2025-01-29T10:26:39.470" v="3841" actId="14100"/>
          <ac:graphicFrameMkLst>
            <pc:docMk/>
            <pc:sldMk cId="1825280394" sldId="257"/>
            <ac:graphicFrameMk id="6" creationId="{71BB7D18-6FF5-4FE4-A4CA-514BE29E0107}"/>
          </ac:graphicFrameMkLst>
        </pc:graphicFrameChg>
        <pc:picChg chg="add del mod">
          <ac:chgData name="Thaslima W" userId="171bab46a515f6f1" providerId="LiveId" clId="{414DD957-1B75-4D7A-B73A-716A063F1396}" dt="2025-01-29T10:24:42.113" v="3789" actId="478"/>
          <ac:picMkLst>
            <pc:docMk/>
            <pc:sldMk cId="1825280394" sldId="257"/>
            <ac:picMk id="5" creationId="{80DDD969-9B75-48F6-8088-BAE26E593E1F}"/>
          </ac:picMkLst>
        </pc:picChg>
      </pc:sldChg>
      <pc:sldChg chg="modSp mod modTransition">
        <pc:chgData name="Thaslima W" userId="171bab46a515f6f1" providerId="LiveId" clId="{414DD957-1B75-4D7A-B73A-716A063F1396}" dt="2025-01-29T09:59:05.803" v="3521" actId="20577"/>
        <pc:sldMkLst>
          <pc:docMk/>
          <pc:sldMk cId="3866561657" sldId="258"/>
        </pc:sldMkLst>
        <pc:spChg chg="mod">
          <ac:chgData name="Thaslima W" userId="171bab46a515f6f1" providerId="LiveId" clId="{414DD957-1B75-4D7A-B73A-716A063F1396}" dt="2025-01-29T09:58:54.111" v="3520" actId="20577"/>
          <ac:spMkLst>
            <pc:docMk/>
            <pc:sldMk cId="3866561657" sldId="258"/>
            <ac:spMk id="20" creationId="{0CB132D6-8AB6-4F06-A2BD-501D08304C6E}"/>
          </ac:spMkLst>
        </pc:spChg>
        <pc:spChg chg="mod">
          <ac:chgData name="Thaslima W" userId="171bab46a515f6f1" providerId="LiveId" clId="{414DD957-1B75-4D7A-B73A-716A063F1396}" dt="2025-01-29T09:59:05.803" v="3521" actId="20577"/>
          <ac:spMkLst>
            <pc:docMk/>
            <pc:sldMk cId="3866561657" sldId="258"/>
            <ac:spMk id="22" creationId="{6C22F425-8666-4C04-BA2F-882695D6C1B4}"/>
          </ac:spMkLst>
        </pc:spChg>
      </pc:sldChg>
      <pc:sldChg chg="addSp delSp modSp mod modTransition">
        <pc:chgData name="Thaslima W" userId="171bab46a515f6f1" providerId="LiveId" clId="{414DD957-1B75-4D7A-B73A-716A063F1396}" dt="2025-01-29T10:05:34.112" v="3562" actId="1076"/>
        <pc:sldMkLst>
          <pc:docMk/>
          <pc:sldMk cId="1288909399" sldId="259"/>
        </pc:sldMkLst>
        <pc:spChg chg="add mod">
          <ac:chgData name="Thaslima W" userId="171bab46a515f6f1" providerId="LiveId" clId="{414DD957-1B75-4D7A-B73A-716A063F1396}" dt="2025-01-29T10:04:30.144" v="3558" actId="255"/>
          <ac:spMkLst>
            <pc:docMk/>
            <pc:sldMk cId="1288909399" sldId="259"/>
            <ac:spMk id="2" creationId="{6D8DC82E-72B8-44E9-AE43-3C00064BB278}"/>
          </ac:spMkLst>
        </pc:spChg>
        <pc:spChg chg="add del mod">
          <ac:chgData name="Thaslima W" userId="171bab46a515f6f1" providerId="LiveId" clId="{414DD957-1B75-4D7A-B73A-716A063F1396}" dt="2025-01-24T14:34:23.422" v="115" actId="478"/>
          <ac:spMkLst>
            <pc:docMk/>
            <pc:sldMk cId="1288909399" sldId="259"/>
            <ac:spMk id="3" creationId="{A8791C49-01C9-4994-B8DD-E958774490C4}"/>
          </ac:spMkLst>
        </pc:spChg>
        <pc:spChg chg="del mod">
          <ac:chgData name="Thaslima W" userId="171bab46a515f6f1" providerId="LiveId" clId="{414DD957-1B75-4D7A-B73A-716A063F1396}" dt="2025-01-24T14:34:19.316" v="114" actId="478"/>
          <ac:spMkLst>
            <pc:docMk/>
            <pc:sldMk cId="1288909399" sldId="259"/>
            <ac:spMk id="4" creationId="{E5C05A7A-F113-43E9-AA81-A3AAE9D647F6}"/>
          </ac:spMkLst>
        </pc:spChg>
        <pc:spChg chg="add mod">
          <ac:chgData name="Thaslima W" userId="171bab46a515f6f1" providerId="LiveId" clId="{414DD957-1B75-4D7A-B73A-716A063F1396}" dt="2025-01-24T14:40:00.145" v="259" actId="20577"/>
          <ac:spMkLst>
            <pc:docMk/>
            <pc:sldMk cId="1288909399" sldId="259"/>
            <ac:spMk id="5" creationId="{2A54ADB7-EAC6-47FC-B90F-FC6C75FD5F67}"/>
          </ac:spMkLst>
        </pc:spChg>
        <pc:spChg chg="mod">
          <ac:chgData name="Thaslima W" userId="171bab46a515f6f1" providerId="LiveId" clId="{414DD957-1B75-4D7A-B73A-716A063F1396}" dt="2025-01-29T10:02:31.277" v="3546" actId="14100"/>
          <ac:spMkLst>
            <pc:docMk/>
            <pc:sldMk cId="1288909399" sldId="259"/>
            <ac:spMk id="6" creationId="{8EC4341E-11D9-4AF0-8947-DE1A9BE3CB56}"/>
          </ac:spMkLst>
        </pc:spChg>
        <pc:spChg chg="mod">
          <ac:chgData name="Thaslima W" userId="171bab46a515f6f1" providerId="LiveId" clId="{414DD957-1B75-4D7A-B73A-716A063F1396}" dt="2025-01-29T10:05:34.112" v="3562" actId="1076"/>
          <ac:spMkLst>
            <pc:docMk/>
            <pc:sldMk cId="1288909399" sldId="259"/>
            <ac:spMk id="7" creationId="{B703DC28-6C23-4A7C-97D0-E06A98895697}"/>
          </ac:spMkLst>
        </pc:spChg>
      </pc:sldChg>
      <pc:sldChg chg="addSp delSp modSp mod modTransition">
        <pc:chgData name="Thaslima W" userId="171bab46a515f6f1" providerId="LiveId" clId="{414DD957-1B75-4D7A-B73A-716A063F1396}" dt="2025-01-29T10:07:24.706" v="3581" actId="313"/>
        <pc:sldMkLst>
          <pc:docMk/>
          <pc:sldMk cId="3581808115" sldId="260"/>
        </pc:sldMkLst>
        <pc:spChg chg="add del mod">
          <ac:chgData name="Thaslima W" userId="171bab46a515f6f1" providerId="LiveId" clId="{414DD957-1B75-4D7A-B73A-716A063F1396}" dt="2025-01-29T06:57:04.031" v="1581"/>
          <ac:spMkLst>
            <pc:docMk/>
            <pc:sldMk cId="3581808115" sldId="260"/>
            <ac:spMk id="2" creationId="{B5A587FF-AEA8-44F3-806B-BAF009663650}"/>
          </ac:spMkLst>
        </pc:spChg>
        <pc:spChg chg="del mod">
          <ac:chgData name="Thaslima W" userId="171bab46a515f6f1" providerId="LiveId" clId="{414DD957-1B75-4D7A-B73A-716A063F1396}" dt="2025-01-24T14:28:20.266" v="4" actId="478"/>
          <ac:spMkLst>
            <pc:docMk/>
            <pc:sldMk cId="3581808115" sldId="260"/>
            <ac:spMk id="2" creationId="{F626AA23-A5FA-4B6A-A917-5EF19CAD0752}"/>
          </ac:spMkLst>
        </pc:spChg>
        <pc:spChg chg="del">
          <ac:chgData name="Thaslima W" userId="171bab46a515f6f1" providerId="LiveId" clId="{414DD957-1B75-4D7A-B73A-716A063F1396}" dt="2025-01-24T14:28:29.460" v="5" actId="478"/>
          <ac:spMkLst>
            <pc:docMk/>
            <pc:sldMk cId="3581808115" sldId="260"/>
            <ac:spMk id="3" creationId="{42319F09-8264-4E01-B142-D46319B6DB12}"/>
          </ac:spMkLst>
        </pc:spChg>
        <pc:spChg chg="add del mod">
          <ac:chgData name="Thaslima W" userId="171bab46a515f6f1" providerId="LiveId" clId="{414DD957-1B75-4D7A-B73A-716A063F1396}" dt="2025-01-29T06:57:04.031" v="1581"/>
          <ac:spMkLst>
            <pc:docMk/>
            <pc:sldMk cId="3581808115" sldId="260"/>
            <ac:spMk id="3" creationId="{E2C9E5C4-150C-4C0E-816A-E5CBBB26DD84}"/>
          </ac:spMkLst>
        </pc:spChg>
        <pc:spChg chg="add del mod">
          <ac:chgData name="Thaslima W" userId="171bab46a515f6f1" providerId="LiveId" clId="{414DD957-1B75-4D7A-B73A-716A063F1396}" dt="2025-01-24T15:49:01.633" v="851"/>
          <ac:spMkLst>
            <pc:docMk/>
            <pc:sldMk cId="3581808115" sldId="260"/>
            <ac:spMk id="4" creationId="{FE4150DA-1315-4944-AC6F-94FB6B2B422F}"/>
          </ac:spMkLst>
        </pc:spChg>
        <pc:spChg chg="add del mod">
          <ac:chgData name="Thaslima W" userId="171bab46a515f6f1" providerId="LiveId" clId="{414DD957-1B75-4D7A-B73A-716A063F1396}" dt="2025-01-29T06:55:02.566" v="1539" actId="478"/>
          <ac:spMkLst>
            <pc:docMk/>
            <pc:sldMk cId="3581808115" sldId="260"/>
            <ac:spMk id="5" creationId="{8B1100AA-0E89-49E9-B1D6-BD07625C0991}"/>
          </ac:spMkLst>
        </pc:spChg>
        <pc:spChg chg="add del mod">
          <ac:chgData name="Thaslima W" userId="171bab46a515f6f1" providerId="LiveId" clId="{414DD957-1B75-4D7A-B73A-716A063F1396}" dt="2025-01-29T09:31:54.006" v="3119"/>
          <ac:spMkLst>
            <pc:docMk/>
            <pc:sldMk cId="3581808115" sldId="260"/>
            <ac:spMk id="6" creationId="{B8DDD1FC-18C9-40A3-BA85-6B184D89D484}"/>
          </ac:spMkLst>
        </pc:spChg>
        <pc:spChg chg="add del mod">
          <ac:chgData name="Thaslima W" userId="171bab46a515f6f1" providerId="LiveId" clId="{414DD957-1B75-4D7A-B73A-716A063F1396}" dt="2025-01-24T14:45:10.222" v="362"/>
          <ac:spMkLst>
            <pc:docMk/>
            <pc:sldMk cId="3581808115" sldId="260"/>
            <ac:spMk id="6" creationId="{E19441E8-19A9-4ACE-9DDC-EA92C81964A4}"/>
          </ac:spMkLst>
        </pc:spChg>
        <pc:spChg chg="add mod">
          <ac:chgData name="Thaslima W" userId="171bab46a515f6f1" providerId="LiveId" clId="{414DD957-1B75-4D7A-B73A-716A063F1396}" dt="2025-01-29T09:35:03.099" v="3372" actId="1076"/>
          <ac:spMkLst>
            <pc:docMk/>
            <pc:sldMk cId="3581808115" sldId="260"/>
            <ac:spMk id="7" creationId="{3FB01870-2FD3-4588-BD42-9BABBB700CD6}"/>
          </ac:spMkLst>
        </pc:spChg>
        <pc:spChg chg="add mod">
          <ac:chgData name="Thaslima W" userId="171bab46a515f6f1" providerId="LiveId" clId="{414DD957-1B75-4D7A-B73A-716A063F1396}" dt="2025-01-29T10:07:01.870" v="3577" actId="113"/>
          <ac:spMkLst>
            <pc:docMk/>
            <pc:sldMk cId="3581808115" sldId="260"/>
            <ac:spMk id="8" creationId="{DD7FB616-A99C-4FDC-BAFE-0665766ACC5A}"/>
          </ac:spMkLst>
        </pc:spChg>
        <pc:spChg chg="add del mod">
          <ac:chgData name="Thaslima W" userId="171bab46a515f6f1" providerId="LiveId" clId="{414DD957-1B75-4D7A-B73A-716A063F1396}" dt="2025-01-24T14:46:18.253" v="370" actId="478"/>
          <ac:spMkLst>
            <pc:docMk/>
            <pc:sldMk cId="3581808115" sldId="260"/>
            <ac:spMk id="10" creationId="{B7B9AAED-264D-4CBA-B108-F10A4C15B6D2}"/>
          </ac:spMkLst>
        </pc:spChg>
        <pc:spChg chg="add del mod">
          <ac:chgData name="Thaslima W" userId="171bab46a515f6f1" providerId="LiveId" clId="{414DD957-1B75-4D7A-B73A-716A063F1396}" dt="2025-01-24T14:47:13.932" v="375"/>
          <ac:spMkLst>
            <pc:docMk/>
            <pc:sldMk cId="3581808115" sldId="260"/>
            <ac:spMk id="11" creationId="{F000E796-2DE5-4DC4-9E0A-51DAC72D6B32}"/>
          </ac:spMkLst>
        </pc:spChg>
        <pc:spChg chg="add mod">
          <ac:chgData name="Thaslima W" userId="171bab46a515f6f1" providerId="LiveId" clId="{414DD957-1B75-4D7A-B73A-716A063F1396}" dt="2025-01-24T14:50:16.142" v="410" actId="20577"/>
          <ac:spMkLst>
            <pc:docMk/>
            <pc:sldMk cId="3581808115" sldId="260"/>
            <ac:spMk id="12" creationId="{F7A8BE29-EC7D-4AAE-AEB6-0E65D93AC95A}"/>
          </ac:spMkLst>
        </pc:spChg>
        <pc:spChg chg="add del mod">
          <ac:chgData name="Thaslima W" userId="171bab46a515f6f1" providerId="LiveId" clId="{414DD957-1B75-4D7A-B73A-716A063F1396}" dt="2025-01-24T15:44:08.986" v="815" actId="478"/>
          <ac:spMkLst>
            <pc:docMk/>
            <pc:sldMk cId="3581808115" sldId="260"/>
            <ac:spMk id="14" creationId="{070093A1-2AAF-4903-B418-334C39B16AC0}"/>
          </ac:spMkLst>
        </pc:spChg>
        <pc:spChg chg="add del mod">
          <ac:chgData name="Thaslima W" userId="171bab46a515f6f1" providerId="LiveId" clId="{414DD957-1B75-4D7A-B73A-716A063F1396}" dt="2025-01-24T15:43:27.316" v="807" actId="478"/>
          <ac:spMkLst>
            <pc:docMk/>
            <pc:sldMk cId="3581808115" sldId="260"/>
            <ac:spMk id="16" creationId="{02B89CCF-4FC5-4D16-982B-F20D236F61CC}"/>
          </ac:spMkLst>
        </pc:spChg>
        <pc:spChg chg="add del mod">
          <ac:chgData name="Thaslima W" userId="171bab46a515f6f1" providerId="LiveId" clId="{414DD957-1B75-4D7A-B73A-716A063F1396}" dt="2025-01-24T16:17:12.997" v="1076"/>
          <ac:spMkLst>
            <pc:docMk/>
            <pc:sldMk cId="3581808115" sldId="260"/>
            <ac:spMk id="18" creationId="{5B702386-122C-43DA-833F-B1E30EF71C77}"/>
          </ac:spMkLst>
        </pc:spChg>
        <pc:spChg chg="add del mod">
          <ac:chgData name="Thaslima W" userId="171bab46a515f6f1" providerId="LiveId" clId="{414DD957-1B75-4D7A-B73A-716A063F1396}" dt="2025-01-24T15:44:01.410" v="813" actId="478"/>
          <ac:spMkLst>
            <pc:docMk/>
            <pc:sldMk cId="3581808115" sldId="260"/>
            <ac:spMk id="20" creationId="{D929A044-1E99-498D-BFC5-2B44A3E4DC4F}"/>
          </ac:spMkLst>
        </pc:spChg>
        <pc:spChg chg="add del mod">
          <ac:chgData name="Thaslima W" userId="171bab46a515f6f1" providerId="LiveId" clId="{414DD957-1B75-4D7A-B73A-716A063F1396}" dt="2025-01-24T15:44:28.338" v="818" actId="478"/>
          <ac:spMkLst>
            <pc:docMk/>
            <pc:sldMk cId="3581808115" sldId="260"/>
            <ac:spMk id="22" creationId="{9AE5E34B-6C39-48D3-84A0-01B498AA47F9}"/>
          </ac:spMkLst>
        </pc:spChg>
        <pc:spChg chg="add mod">
          <ac:chgData name="Thaslima W" userId="171bab46a515f6f1" providerId="LiveId" clId="{414DD957-1B75-4D7A-B73A-716A063F1396}" dt="2025-01-29T09:31:48.877" v="3116" actId="1076"/>
          <ac:spMkLst>
            <pc:docMk/>
            <pc:sldMk cId="3581808115" sldId="260"/>
            <ac:spMk id="23" creationId="{720325B3-5029-41F3-8265-77CBDBC8627A}"/>
          </ac:spMkLst>
        </pc:spChg>
        <pc:spChg chg="add del mod">
          <ac:chgData name="Thaslima W" userId="171bab46a515f6f1" providerId="LiveId" clId="{414DD957-1B75-4D7A-B73A-716A063F1396}" dt="2025-01-24T16:23:15.550" v="1115" actId="478"/>
          <ac:spMkLst>
            <pc:docMk/>
            <pc:sldMk cId="3581808115" sldId="260"/>
            <ac:spMk id="25" creationId="{B7587F59-8BE9-486C-B2A5-6B8B94EFE1CF}"/>
          </ac:spMkLst>
        </pc:spChg>
        <pc:spChg chg="add mod">
          <ac:chgData name="Thaslima W" userId="171bab46a515f6f1" providerId="LiveId" clId="{414DD957-1B75-4D7A-B73A-716A063F1396}" dt="2025-01-29T10:07:24.706" v="3581" actId="313"/>
          <ac:spMkLst>
            <pc:docMk/>
            <pc:sldMk cId="3581808115" sldId="260"/>
            <ac:spMk id="27" creationId="{2938DDCD-D9D3-4A63-BE2A-2088F6810159}"/>
          </ac:spMkLst>
        </pc:spChg>
      </pc:sldChg>
      <pc:sldChg chg="addSp delSp modSp new mod modTransition">
        <pc:chgData name="Thaslima W" userId="171bab46a515f6f1" providerId="LiveId" clId="{414DD957-1B75-4D7A-B73A-716A063F1396}" dt="2025-01-29T09:36:15.413" v="3380"/>
        <pc:sldMkLst>
          <pc:docMk/>
          <pc:sldMk cId="2405019822" sldId="261"/>
        </pc:sldMkLst>
        <pc:spChg chg="del">
          <ac:chgData name="Thaslima W" userId="171bab46a515f6f1" providerId="LiveId" clId="{414DD957-1B75-4D7A-B73A-716A063F1396}" dt="2025-01-24T15:00:29.377" v="422" actId="478"/>
          <ac:spMkLst>
            <pc:docMk/>
            <pc:sldMk cId="2405019822" sldId="261"/>
            <ac:spMk id="2" creationId="{61B0BC73-0A20-47FA-9DAE-CE474EF2C787}"/>
          </ac:spMkLst>
        </pc:spChg>
        <pc:spChg chg="del">
          <ac:chgData name="Thaslima W" userId="171bab46a515f6f1" providerId="LiveId" clId="{414DD957-1B75-4D7A-B73A-716A063F1396}" dt="2025-01-24T15:01:37.343" v="423" actId="931"/>
          <ac:spMkLst>
            <pc:docMk/>
            <pc:sldMk cId="2405019822" sldId="261"/>
            <ac:spMk id="3" creationId="{8B2FE426-D9BA-4275-8307-837683C62C52}"/>
          </ac:spMkLst>
        </pc:spChg>
        <pc:spChg chg="add del mod">
          <ac:chgData name="Thaslima W" userId="171bab46a515f6f1" providerId="LiveId" clId="{414DD957-1B75-4D7A-B73A-716A063F1396}" dt="2025-01-24T15:03:18.602" v="431"/>
          <ac:spMkLst>
            <pc:docMk/>
            <pc:sldMk cId="2405019822" sldId="261"/>
            <ac:spMk id="7" creationId="{43AB1D06-560F-48DF-8E8A-72850EAC2C2F}"/>
          </ac:spMkLst>
        </pc:spChg>
        <pc:spChg chg="add del mod">
          <ac:chgData name="Thaslima W" userId="171bab46a515f6f1" providerId="LiveId" clId="{414DD957-1B75-4D7A-B73A-716A063F1396}" dt="2025-01-24T15:03:18.590" v="430"/>
          <ac:spMkLst>
            <pc:docMk/>
            <pc:sldMk cId="2405019822" sldId="261"/>
            <ac:spMk id="8" creationId="{80F284CC-5CB4-4203-8D5B-A884990B078A}"/>
          </ac:spMkLst>
        </pc:spChg>
        <pc:spChg chg="add del mod">
          <ac:chgData name="Thaslima W" userId="171bab46a515f6f1" providerId="LiveId" clId="{414DD957-1B75-4D7A-B73A-716A063F1396}" dt="2025-01-24T15:04:10.976" v="441" actId="478"/>
          <ac:spMkLst>
            <pc:docMk/>
            <pc:sldMk cId="2405019822" sldId="261"/>
            <ac:spMk id="10" creationId="{939A80CD-E36B-49E5-B4B9-4C1F8689BE17}"/>
          </ac:spMkLst>
        </pc:spChg>
        <pc:spChg chg="add del mod">
          <ac:chgData name="Thaslima W" userId="171bab46a515f6f1" providerId="LiveId" clId="{414DD957-1B75-4D7A-B73A-716A063F1396}" dt="2025-01-24T15:06:23.024" v="451" actId="478"/>
          <ac:spMkLst>
            <pc:docMk/>
            <pc:sldMk cId="2405019822" sldId="261"/>
            <ac:spMk id="13" creationId="{4616D5A0-57E3-43CB-913A-F6EE8D75DF31}"/>
          </ac:spMkLst>
        </pc:spChg>
        <pc:spChg chg="add mod">
          <ac:chgData name="Thaslima W" userId="171bab46a515f6f1" providerId="LiveId" clId="{414DD957-1B75-4D7A-B73A-716A063F1396}" dt="2025-01-24T15:09:04.427" v="453" actId="14100"/>
          <ac:spMkLst>
            <pc:docMk/>
            <pc:sldMk cId="2405019822" sldId="261"/>
            <ac:spMk id="14" creationId="{ADFB8C81-02BB-4947-91B0-6772D1F05FC7}"/>
          </ac:spMkLst>
        </pc:spChg>
        <pc:spChg chg="add del mod">
          <ac:chgData name="Thaslima W" userId="171bab46a515f6f1" providerId="LiveId" clId="{414DD957-1B75-4D7A-B73A-716A063F1396}" dt="2025-01-24T15:09:11.004" v="457"/>
          <ac:spMkLst>
            <pc:docMk/>
            <pc:sldMk cId="2405019822" sldId="261"/>
            <ac:spMk id="15" creationId="{65CCB8AA-12BA-454C-BCFB-439C53765F26}"/>
          </ac:spMkLst>
        </pc:spChg>
        <pc:spChg chg="add del mod">
          <ac:chgData name="Thaslima W" userId="171bab46a515f6f1" providerId="LiveId" clId="{414DD957-1B75-4D7A-B73A-716A063F1396}" dt="2025-01-24T15:09:19.364" v="462"/>
          <ac:spMkLst>
            <pc:docMk/>
            <pc:sldMk cId="2405019822" sldId="261"/>
            <ac:spMk id="17" creationId="{B168D964-B150-4854-988B-C57C11FC96EA}"/>
          </ac:spMkLst>
        </pc:spChg>
        <pc:spChg chg="add mod">
          <ac:chgData name="Thaslima W" userId="171bab46a515f6f1" providerId="LiveId" clId="{414DD957-1B75-4D7A-B73A-716A063F1396}" dt="2025-01-24T15:09:32.935" v="469" actId="20577"/>
          <ac:spMkLst>
            <pc:docMk/>
            <pc:sldMk cId="2405019822" sldId="261"/>
            <ac:spMk id="20" creationId="{52BD3F88-D689-444E-9A5A-12BD9473137D}"/>
          </ac:spMkLst>
        </pc:spChg>
        <pc:spChg chg="add mod">
          <ac:chgData name="Thaslima W" userId="171bab46a515f6f1" providerId="LiveId" clId="{414DD957-1B75-4D7A-B73A-716A063F1396}" dt="2025-01-24T15:14:19.249" v="475" actId="14100"/>
          <ac:spMkLst>
            <pc:docMk/>
            <pc:sldMk cId="2405019822" sldId="261"/>
            <ac:spMk id="23" creationId="{4D5AC0EF-01A0-4F21-8942-3953847C382F}"/>
          </ac:spMkLst>
        </pc:spChg>
        <pc:spChg chg="add del">
          <ac:chgData name="Thaslima W" userId="171bab46a515f6f1" providerId="LiveId" clId="{414DD957-1B75-4D7A-B73A-716A063F1396}" dt="2025-01-24T15:14:25.613" v="477" actId="478"/>
          <ac:spMkLst>
            <pc:docMk/>
            <pc:sldMk cId="2405019822" sldId="261"/>
            <ac:spMk id="24" creationId="{318725CF-702B-4F5D-8045-4EBDCB70F92A}"/>
          </ac:spMkLst>
        </pc:spChg>
        <pc:spChg chg="add del mod">
          <ac:chgData name="Thaslima W" userId="171bab46a515f6f1" providerId="LiveId" clId="{414DD957-1B75-4D7A-B73A-716A063F1396}" dt="2025-01-24T15:15:18.869" v="485" actId="478"/>
          <ac:spMkLst>
            <pc:docMk/>
            <pc:sldMk cId="2405019822" sldId="261"/>
            <ac:spMk id="25" creationId="{59139E65-0B53-4E76-8A6C-B5F3DC04930E}"/>
          </ac:spMkLst>
        </pc:spChg>
        <pc:spChg chg="add del mod">
          <ac:chgData name="Thaslima W" userId="171bab46a515f6f1" providerId="LiveId" clId="{414DD957-1B75-4D7A-B73A-716A063F1396}" dt="2025-01-24T15:15:27.199" v="486" actId="478"/>
          <ac:spMkLst>
            <pc:docMk/>
            <pc:sldMk cId="2405019822" sldId="261"/>
            <ac:spMk id="26" creationId="{1A23A9E2-1B8E-4CF8-A616-1CEB56485D2D}"/>
          </ac:spMkLst>
        </pc:spChg>
        <pc:spChg chg="add del mod">
          <ac:chgData name="Thaslima W" userId="171bab46a515f6f1" providerId="LiveId" clId="{414DD957-1B75-4D7A-B73A-716A063F1396}" dt="2025-01-24T15:15:11.525" v="482" actId="478"/>
          <ac:spMkLst>
            <pc:docMk/>
            <pc:sldMk cId="2405019822" sldId="261"/>
            <ac:spMk id="27" creationId="{E9E8CC4E-0587-4062-AF8D-366F31E63CEA}"/>
          </ac:spMkLst>
        </pc:spChg>
        <pc:spChg chg="add del mod">
          <ac:chgData name="Thaslima W" userId="171bab46a515f6f1" providerId="LiveId" clId="{414DD957-1B75-4D7A-B73A-716A063F1396}" dt="2025-01-24T15:15:30.243" v="487" actId="478"/>
          <ac:spMkLst>
            <pc:docMk/>
            <pc:sldMk cId="2405019822" sldId="261"/>
            <ac:spMk id="28" creationId="{CB2117E7-AB80-471B-8256-B547C2A7944C}"/>
          </ac:spMkLst>
        </pc:spChg>
        <pc:spChg chg="add del mod">
          <ac:chgData name="Thaslima W" userId="171bab46a515f6f1" providerId="LiveId" clId="{414DD957-1B75-4D7A-B73A-716A063F1396}" dt="2025-01-24T15:15:33.060" v="488" actId="478"/>
          <ac:spMkLst>
            <pc:docMk/>
            <pc:sldMk cId="2405019822" sldId="261"/>
            <ac:spMk id="29" creationId="{1655610F-FFFB-4A6F-B74F-B06629B36BFA}"/>
          </ac:spMkLst>
        </pc:spChg>
        <pc:spChg chg="add del">
          <ac:chgData name="Thaslima W" userId="171bab46a515f6f1" providerId="LiveId" clId="{414DD957-1B75-4D7A-B73A-716A063F1396}" dt="2025-01-24T15:14:41.549" v="480" actId="478"/>
          <ac:spMkLst>
            <pc:docMk/>
            <pc:sldMk cId="2405019822" sldId="261"/>
            <ac:spMk id="30" creationId="{E9A02862-FA0B-45E2-B742-801EC9493EEB}"/>
          </ac:spMkLst>
        </pc:spChg>
        <pc:spChg chg="add del mod">
          <ac:chgData name="Thaslima W" userId="171bab46a515f6f1" providerId="LiveId" clId="{414DD957-1B75-4D7A-B73A-716A063F1396}" dt="2025-01-24T15:15:11.526" v="484"/>
          <ac:spMkLst>
            <pc:docMk/>
            <pc:sldMk cId="2405019822" sldId="261"/>
            <ac:spMk id="31" creationId="{C7815B1E-E664-4000-9FCF-0B0D93F1BC72}"/>
          </ac:spMkLst>
        </pc:spChg>
        <pc:spChg chg="add del">
          <ac:chgData name="Thaslima W" userId="171bab46a515f6f1" providerId="LiveId" clId="{414DD957-1B75-4D7A-B73A-716A063F1396}" dt="2025-01-24T15:25:37.566" v="551" actId="478"/>
          <ac:spMkLst>
            <pc:docMk/>
            <pc:sldMk cId="2405019822" sldId="261"/>
            <ac:spMk id="32" creationId="{9751C859-F583-4903-BEFE-A5CF8A93C9D9}"/>
          </ac:spMkLst>
        </pc:spChg>
        <pc:spChg chg="add del">
          <ac:chgData name="Thaslima W" userId="171bab46a515f6f1" providerId="LiveId" clId="{414DD957-1B75-4D7A-B73A-716A063F1396}" dt="2025-01-24T15:16:08.175" v="492" actId="478"/>
          <ac:spMkLst>
            <pc:docMk/>
            <pc:sldMk cId="2405019822" sldId="261"/>
            <ac:spMk id="34" creationId="{7C16857E-A411-4B23-8779-3866F1F53C18}"/>
          </ac:spMkLst>
        </pc:spChg>
        <pc:spChg chg="add del mod">
          <ac:chgData name="Thaslima W" userId="171bab46a515f6f1" providerId="LiveId" clId="{414DD957-1B75-4D7A-B73A-716A063F1396}" dt="2025-01-24T15:18:38.518" v="501" actId="478"/>
          <ac:spMkLst>
            <pc:docMk/>
            <pc:sldMk cId="2405019822" sldId="261"/>
            <ac:spMk id="36" creationId="{0B300868-E453-4027-9BB7-E8DCC6304367}"/>
          </ac:spMkLst>
        </pc:spChg>
        <pc:spChg chg="add">
          <ac:chgData name="Thaslima W" userId="171bab46a515f6f1" providerId="LiveId" clId="{414DD957-1B75-4D7A-B73A-716A063F1396}" dt="2025-01-24T15:34:19.392" v="637"/>
          <ac:spMkLst>
            <pc:docMk/>
            <pc:sldMk cId="2405019822" sldId="261"/>
            <ac:spMk id="41" creationId="{B9123D48-EF87-4FB7-A79B-988BC1E36645}"/>
          </ac:spMkLst>
        </pc:spChg>
        <pc:spChg chg="add del mod">
          <ac:chgData name="Thaslima W" userId="171bab46a515f6f1" providerId="LiveId" clId="{414DD957-1B75-4D7A-B73A-716A063F1396}" dt="2025-01-24T15:34:55.027" v="644" actId="478"/>
          <ac:spMkLst>
            <pc:docMk/>
            <pc:sldMk cId="2405019822" sldId="261"/>
            <ac:spMk id="42" creationId="{5C2E9CDF-1F69-44F9-9B66-0D122060DB02}"/>
          </ac:spMkLst>
        </pc:spChg>
        <pc:graphicFrameChg chg="add del mod modGraphic">
          <ac:chgData name="Thaslima W" userId="171bab46a515f6f1" providerId="LiveId" clId="{414DD957-1B75-4D7A-B73A-716A063F1396}" dt="2025-01-24T15:06:19.741" v="450" actId="478"/>
          <ac:graphicFrameMkLst>
            <pc:docMk/>
            <pc:sldMk cId="2405019822" sldId="261"/>
            <ac:graphicFrameMk id="11" creationId="{304385AC-2DE9-45C2-B3CB-1655FF8036D6}"/>
          </ac:graphicFrameMkLst>
        </pc:graphicFrameChg>
        <pc:picChg chg="add del mod">
          <ac:chgData name="Thaslima W" userId="171bab46a515f6f1" providerId="LiveId" clId="{414DD957-1B75-4D7A-B73A-716A063F1396}" dt="2025-01-24T15:01:58.463" v="428" actId="478"/>
          <ac:picMkLst>
            <pc:docMk/>
            <pc:sldMk cId="2405019822" sldId="261"/>
            <ac:picMk id="5" creationId="{FE69201A-1911-4275-B8CC-AB2A67FE664C}"/>
          </ac:picMkLst>
        </pc:picChg>
        <pc:picChg chg="add del mod">
          <ac:chgData name="Thaslima W" userId="171bab46a515f6f1" providerId="LiveId" clId="{414DD957-1B75-4D7A-B73A-716A063F1396}" dt="2025-01-24T15:05:32.659" v="447" actId="478"/>
          <ac:picMkLst>
            <pc:docMk/>
            <pc:sldMk cId="2405019822" sldId="261"/>
            <ac:picMk id="9" creationId="{68C9C014-8D7D-4992-BD39-662DD5C329B5}"/>
          </ac:picMkLst>
        </pc:picChg>
        <pc:picChg chg="add del">
          <ac:chgData name="Thaslima W" userId="171bab46a515f6f1" providerId="LiveId" clId="{414DD957-1B75-4D7A-B73A-716A063F1396}" dt="2025-01-24T15:15:37.487" v="490" actId="478"/>
          <ac:picMkLst>
            <pc:docMk/>
            <pc:sldMk cId="2405019822" sldId="261"/>
            <ac:picMk id="16" creationId="{F0BB6D62-F5C9-488B-8F34-89617AD51E2B}"/>
          </ac:picMkLst>
        </pc:picChg>
        <pc:picChg chg="add del mod">
          <ac:chgData name="Thaslima W" userId="171bab46a515f6f1" providerId="LiveId" clId="{414DD957-1B75-4D7A-B73A-716A063F1396}" dt="2025-01-24T15:14:25.613" v="477" actId="478"/>
          <ac:picMkLst>
            <pc:docMk/>
            <pc:sldMk cId="2405019822" sldId="261"/>
            <ac:picMk id="18" creationId="{CBFAA656-CB95-449D-A618-AD5C74C86B0D}"/>
          </ac:picMkLst>
        </pc:picChg>
        <pc:picChg chg="add mod">
          <ac:chgData name="Thaslima W" userId="171bab46a515f6f1" providerId="LiveId" clId="{414DD957-1B75-4D7A-B73A-716A063F1396}" dt="2025-01-24T15:09:29.139" v="464"/>
          <ac:picMkLst>
            <pc:docMk/>
            <pc:sldMk cId="2405019822" sldId="261"/>
            <ac:picMk id="19" creationId="{43ED9FDF-5F45-441A-AB19-E37C4839F365}"/>
          </ac:picMkLst>
        </pc:picChg>
        <pc:picChg chg="add del mod">
          <ac:chgData name="Thaslima W" userId="171bab46a515f6f1" providerId="LiveId" clId="{414DD957-1B75-4D7A-B73A-716A063F1396}" dt="2025-01-24T15:12:55.011" v="473" actId="478"/>
          <ac:picMkLst>
            <pc:docMk/>
            <pc:sldMk cId="2405019822" sldId="261"/>
            <ac:picMk id="22" creationId="{90BF097B-9087-4774-B28C-84A7F685345A}"/>
          </ac:picMkLst>
        </pc:picChg>
        <pc:picChg chg="add mod">
          <ac:chgData name="Thaslima W" userId="171bab46a515f6f1" providerId="LiveId" clId="{414DD957-1B75-4D7A-B73A-716A063F1396}" dt="2025-01-24T15:33:40.501" v="632" actId="14100"/>
          <ac:picMkLst>
            <pc:docMk/>
            <pc:sldMk cId="2405019822" sldId="261"/>
            <ac:picMk id="35" creationId="{29481787-6B4C-4F27-9619-2E95543EBCB6}"/>
          </ac:picMkLst>
        </pc:picChg>
        <pc:picChg chg="add mod ord">
          <ac:chgData name="Thaslima W" userId="171bab46a515f6f1" providerId="LiveId" clId="{414DD957-1B75-4D7A-B73A-716A063F1396}" dt="2025-01-24T15:31:45.287" v="620" actId="1076"/>
          <ac:picMkLst>
            <pc:docMk/>
            <pc:sldMk cId="2405019822" sldId="261"/>
            <ac:picMk id="37" creationId="{F77727DE-3F90-416C-B7B0-7D8803119E30}"/>
          </ac:picMkLst>
        </pc:picChg>
        <pc:picChg chg="add mod">
          <ac:chgData name="Thaslima W" userId="171bab46a515f6f1" providerId="LiveId" clId="{414DD957-1B75-4D7A-B73A-716A063F1396}" dt="2025-01-24T15:35:12.566" v="646" actId="1076"/>
          <ac:picMkLst>
            <pc:docMk/>
            <pc:sldMk cId="2405019822" sldId="261"/>
            <ac:picMk id="38" creationId="{B1B5D62E-1CAB-42A8-82BE-FDC6A397E852}"/>
          </ac:picMkLst>
        </pc:picChg>
        <pc:picChg chg="add mod">
          <ac:chgData name="Thaslima W" userId="171bab46a515f6f1" providerId="LiveId" clId="{414DD957-1B75-4D7A-B73A-716A063F1396}" dt="2025-01-24T15:35:44.669" v="650" actId="14100"/>
          <ac:picMkLst>
            <pc:docMk/>
            <pc:sldMk cId="2405019822" sldId="261"/>
            <ac:picMk id="39" creationId="{3D729CC1-D861-4DE2-9D73-3A8DF97B67BB}"/>
          </ac:picMkLst>
        </pc:picChg>
        <pc:picChg chg="add mod">
          <ac:chgData name="Thaslima W" userId="171bab46a515f6f1" providerId="LiveId" clId="{414DD957-1B75-4D7A-B73A-716A063F1396}" dt="2025-01-24T15:35:34.984" v="649" actId="14100"/>
          <ac:picMkLst>
            <pc:docMk/>
            <pc:sldMk cId="2405019822" sldId="261"/>
            <ac:picMk id="40" creationId="{30CB5DFB-B41B-4856-AA19-B437E57BAC42}"/>
          </ac:picMkLst>
        </pc:picChg>
      </pc:sldChg>
      <pc:sldChg chg="addSp delSp modSp new del mod">
        <pc:chgData name="Thaslima W" userId="171bab46a515f6f1" providerId="LiveId" clId="{414DD957-1B75-4D7A-B73A-716A063F1396}" dt="2025-01-29T06:34:03.454" v="1424" actId="47"/>
        <pc:sldMkLst>
          <pc:docMk/>
          <pc:sldMk cId="1732118315" sldId="262"/>
        </pc:sldMkLst>
        <pc:spChg chg="del mod">
          <ac:chgData name="Thaslima W" userId="171bab46a515f6f1" providerId="LiveId" clId="{414DD957-1B75-4D7A-B73A-716A063F1396}" dt="2025-01-29T06:19:50.217" v="1274" actId="478"/>
          <ac:spMkLst>
            <pc:docMk/>
            <pc:sldMk cId="1732118315" sldId="262"/>
            <ac:spMk id="2" creationId="{4026AF15-79EC-479B-856D-CC9945C88BE1}"/>
          </ac:spMkLst>
        </pc:spChg>
        <pc:spChg chg="add del mod">
          <ac:chgData name="Thaslima W" userId="171bab46a515f6f1" providerId="LiveId" clId="{414DD957-1B75-4D7A-B73A-716A063F1396}" dt="2025-01-29T06:24:13.656" v="1291" actId="478"/>
          <ac:spMkLst>
            <pc:docMk/>
            <pc:sldMk cId="1732118315" sldId="262"/>
            <ac:spMk id="3" creationId="{D3F6A02F-CA20-444B-A42C-AD91A6DBDBC5}"/>
          </ac:spMkLst>
        </pc:spChg>
        <pc:spChg chg="add del mod">
          <ac:chgData name="Thaslima W" userId="171bab46a515f6f1" providerId="LiveId" clId="{414DD957-1B75-4D7A-B73A-716A063F1396}" dt="2025-01-29T06:24:07.165" v="1287" actId="478"/>
          <ac:spMkLst>
            <pc:docMk/>
            <pc:sldMk cId="1732118315" sldId="262"/>
            <ac:spMk id="5" creationId="{C490A3FD-1C43-4267-AC63-4DB682C0347A}"/>
          </ac:spMkLst>
        </pc:spChg>
        <pc:spChg chg="add del mod">
          <ac:chgData name="Thaslima W" userId="171bab46a515f6f1" providerId="LiveId" clId="{414DD957-1B75-4D7A-B73A-716A063F1396}" dt="2025-01-29T06:24:07.165" v="1289"/>
          <ac:spMkLst>
            <pc:docMk/>
            <pc:sldMk cId="1732118315" sldId="262"/>
            <ac:spMk id="6" creationId="{6E703632-0D7E-46C3-9A31-8C4D300BA8FD}"/>
          </ac:spMkLst>
        </pc:spChg>
        <pc:spChg chg="add del mod">
          <ac:chgData name="Thaslima W" userId="171bab46a515f6f1" providerId="LiveId" clId="{414DD957-1B75-4D7A-B73A-716A063F1396}" dt="2025-01-29T06:24:36.181" v="1299" actId="478"/>
          <ac:spMkLst>
            <pc:docMk/>
            <pc:sldMk cId="1732118315" sldId="262"/>
            <ac:spMk id="7" creationId="{62E7D677-BBB1-484F-9A77-CC0448CDC8A7}"/>
          </ac:spMkLst>
        </pc:spChg>
        <pc:spChg chg="add del">
          <ac:chgData name="Thaslima W" userId="171bab46a515f6f1" providerId="LiveId" clId="{414DD957-1B75-4D7A-B73A-716A063F1396}" dt="2025-01-29T06:33:59.312" v="1423" actId="478"/>
          <ac:spMkLst>
            <pc:docMk/>
            <pc:sldMk cId="1732118315" sldId="262"/>
            <ac:spMk id="9" creationId="{5FFBE6D8-8D7B-4CA9-8E22-7CD09D0F62E2}"/>
          </ac:spMkLst>
        </pc:spChg>
      </pc:sldChg>
      <pc:sldChg chg="modSp new mod modTransition">
        <pc:chgData name="Thaslima W" userId="171bab46a515f6f1" providerId="LiveId" clId="{414DD957-1B75-4D7A-B73A-716A063F1396}" dt="2025-01-29T10:11:24.730" v="3654" actId="1076"/>
        <pc:sldMkLst>
          <pc:docMk/>
          <pc:sldMk cId="461312261" sldId="263"/>
        </pc:sldMkLst>
        <pc:spChg chg="mod">
          <ac:chgData name="Thaslima W" userId="171bab46a515f6f1" providerId="LiveId" clId="{414DD957-1B75-4D7A-B73A-716A063F1396}" dt="2025-01-29T10:11:24.730" v="3654" actId="1076"/>
          <ac:spMkLst>
            <pc:docMk/>
            <pc:sldMk cId="461312261" sldId="263"/>
            <ac:spMk id="2" creationId="{FA420878-0CE1-4B09-BC0A-C9F732FC592E}"/>
          </ac:spMkLst>
        </pc:spChg>
        <pc:spChg chg="mod">
          <ac:chgData name="Thaslima W" userId="171bab46a515f6f1" providerId="LiveId" clId="{414DD957-1B75-4D7A-B73A-716A063F1396}" dt="2025-01-29T07:38:54.429" v="1913" actId="1076"/>
          <ac:spMkLst>
            <pc:docMk/>
            <pc:sldMk cId="461312261" sldId="263"/>
            <ac:spMk id="3" creationId="{97AB0737-F152-4F56-A5F3-8B5CB0FDCE07}"/>
          </ac:spMkLst>
        </pc:spChg>
      </pc:sldChg>
      <pc:sldChg chg="addSp delSp modSp new mod modTransition">
        <pc:chgData name="Thaslima W" userId="171bab46a515f6f1" providerId="LiveId" clId="{414DD957-1B75-4D7A-B73A-716A063F1396}" dt="2025-01-29T10:10:27.032" v="3616" actId="1038"/>
        <pc:sldMkLst>
          <pc:docMk/>
          <pc:sldMk cId="1873398204" sldId="264"/>
        </pc:sldMkLst>
        <pc:spChg chg="del">
          <ac:chgData name="Thaslima W" userId="171bab46a515f6f1" providerId="LiveId" clId="{414DD957-1B75-4D7A-B73A-716A063F1396}" dt="2025-01-29T06:34:34.294" v="1425" actId="478"/>
          <ac:spMkLst>
            <pc:docMk/>
            <pc:sldMk cId="1873398204" sldId="264"/>
            <ac:spMk id="2" creationId="{072012BA-48F9-4F31-8463-CFEC0CF121AC}"/>
          </ac:spMkLst>
        </pc:spChg>
        <pc:spChg chg="del mod">
          <ac:chgData name="Thaslima W" userId="171bab46a515f6f1" providerId="LiveId" clId="{414DD957-1B75-4D7A-B73A-716A063F1396}" dt="2025-01-29T06:39:01.573" v="1432" actId="478"/>
          <ac:spMkLst>
            <pc:docMk/>
            <pc:sldMk cId="1873398204" sldId="264"/>
            <ac:spMk id="3" creationId="{010632B2-E280-414A-9355-42F2B8069FEA}"/>
          </ac:spMkLst>
        </pc:spChg>
        <pc:spChg chg="add del">
          <ac:chgData name="Thaslima W" userId="171bab46a515f6f1" providerId="LiveId" clId="{414DD957-1B75-4D7A-B73A-716A063F1396}" dt="2025-01-29T06:38:50.644" v="1430" actId="478"/>
          <ac:spMkLst>
            <pc:docMk/>
            <pc:sldMk cId="1873398204" sldId="264"/>
            <ac:spMk id="5" creationId="{AD56FD72-5964-40BA-BC53-144F513CCED4}"/>
          </ac:spMkLst>
        </pc:spChg>
        <pc:spChg chg="add mod">
          <ac:chgData name="Thaslima W" userId="171bab46a515f6f1" providerId="LiveId" clId="{414DD957-1B75-4D7A-B73A-716A063F1396}" dt="2025-01-29T09:26:56.544" v="2546" actId="1076"/>
          <ac:spMkLst>
            <pc:docMk/>
            <pc:sldMk cId="1873398204" sldId="264"/>
            <ac:spMk id="7" creationId="{CD96A9BA-ACDA-4BD9-A21B-51D476BFB724}"/>
          </ac:spMkLst>
        </pc:spChg>
        <pc:spChg chg="add del mod">
          <ac:chgData name="Thaslima W" userId="171bab46a515f6f1" providerId="LiveId" clId="{414DD957-1B75-4D7A-B73A-716A063F1396}" dt="2025-01-29T06:42:50.877" v="1490"/>
          <ac:spMkLst>
            <pc:docMk/>
            <pc:sldMk cId="1873398204" sldId="264"/>
            <ac:spMk id="9" creationId="{93FD785F-DD32-4723-AC30-250EC60376C5}"/>
          </ac:spMkLst>
        </pc:spChg>
        <pc:spChg chg="add mod">
          <ac:chgData name="Thaslima W" userId="171bab46a515f6f1" providerId="LiveId" clId="{414DD957-1B75-4D7A-B73A-716A063F1396}" dt="2025-01-29T10:10:05.932" v="3615" actId="14100"/>
          <ac:spMkLst>
            <pc:docMk/>
            <pc:sldMk cId="1873398204" sldId="264"/>
            <ac:spMk id="11" creationId="{5C6C7A94-F9F7-46B0-97F1-EDF8FA68DE2A}"/>
          </ac:spMkLst>
        </pc:spChg>
        <pc:spChg chg="add del mod">
          <ac:chgData name="Thaslima W" userId="171bab46a515f6f1" providerId="LiveId" clId="{414DD957-1B75-4D7A-B73A-716A063F1396}" dt="2025-01-29T06:44:44.331" v="1498" actId="478"/>
          <ac:spMkLst>
            <pc:docMk/>
            <pc:sldMk cId="1873398204" sldId="264"/>
            <ac:spMk id="13" creationId="{662883ED-EF41-4886-887E-672F1C2FEA9A}"/>
          </ac:spMkLst>
        </pc:spChg>
        <pc:spChg chg="add del mod">
          <ac:chgData name="Thaslima W" userId="171bab46a515f6f1" providerId="LiveId" clId="{414DD957-1B75-4D7A-B73A-716A063F1396}" dt="2025-01-29T06:48:06.848" v="1501" actId="478"/>
          <ac:spMkLst>
            <pc:docMk/>
            <pc:sldMk cId="1873398204" sldId="264"/>
            <ac:spMk id="15" creationId="{E953DDE8-13FD-45E2-AE99-FC8B18C93AB5}"/>
          </ac:spMkLst>
        </pc:spChg>
        <pc:spChg chg="add mod">
          <ac:chgData name="Thaslima W" userId="171bab46a515f6f1" providerId="LiveId" clId="{414DD957-1B75-4D7A-B73A-716A063F1396}" dt="2025-01-29T10:10:27.032" v="3616" actId="1038"/>
          <ac:spMkLst>
            <pc:docMk/>
            <pc:sldMk cId="1873398204" sldId="264"/>
            <ac:spMk id="17" creationId="{BD8FB2CC-C9D0-4471-B433-ACA501BFB060}"/>
          </ac:spMkLst>
        </pc:spChg>
        <pc:spChg chg="add del mod">
          <ac:chgData name="Thaslima W" userId="171bab46a515f6f1" providerId="LiveId" clId="{414DD957-1B75-4D7A-B73A-716A063F1396}" dt="2025-01-29T06:51:44.405" v="1517"/>
          <ac:spMkLst>
            <pc:docMk/>
            <pc:sldMk cId="1873398204" sldId="264"/>
            <ac:spMk id="18" creationId="{D8C4C295-6DFE-4A5F-AC9F-F58CB5173C8E}"/>
          </ac:spMkLst>
        </pc:spChg>
        <pc:spChg chg="add del mod">
          <ac:chgData name="Thaslima W" userId="171bab46a515f6f1" providerId="LiveId" clId="{414DD957-1B75-4D7A-B73A-716A063F1396}" dt="2025-01-29T06:51:44.405" v="1517"/>
          <ac:spMkLst>
            <pc:docMk/>
            <pc:sldMk cId="1873398204" sldId="264"/>
            <ac:spMk id="19" creationId="{DC5F54FE-8134-43AD-B0F8-B8A35B6BEB1F}"/>
          </ac:spMkLst>
        </pc:spChg>
        <pc:spChg chg="add del mod">
          <ac:chgData name="Thaslima W" userId="171bab46a515f6f1" providerId="LiveId" clId="{414DD957-1B75-4D7A-B73A-716A063F1396}" dt="2025-01-29T06:51:44.405" v="1517"/>
          <ac:spMkLst>
            <pc:docMk/>
            <pc:sldMk cId="1873398204" sldId="264"/>
            <ac:spMk id="20" creationId="{A779F606-DD8B-4BE2-9AFA-6F4F3D6CA351}"/>
          </ac:spMkLst>
        </pc:spChg>
        <pc:spChg chg="add del mod">
          <ac:chgData name="Thaslima W" userId="171bab46a515f6f1" providerId="LiveId" clId="{414DD957-1B75-4D7A-B73A-716A063F1396}" dt="2025-01-29T07:18:39.996" v="1704"/>
          <ac:spMkLst>
            <pc:docMk/>
            <pc:sldMk cId="1873398204" sldId="264"/>
            <ac:spMk id="21" creationId="{8202C8F4-2034-4F58-8D59-6D5CE06592CB}"/>
          </ac:spMkLst>
        </pc:spChg>
        <pc:spChg chg="add del mod">
          <ac:chgData name="Thaslima W" userId="171bab46a515f6f1" providerId="LiveId" clId="{414DD957-1B75-4D7A-B73A-716A063F1396}" dt="2025-01-29T07:18:39.996" v="1704"/>
          <ac:spMkLst>
            <pc:docMk/>
            <pc:sldMk cId="1873398204" sldId="264"/>
            <ac:spMk id="22" creationId="{419CF639-46A7-4719-883D-2F775CD17C5B}"/>
          </ac:spMkLst>
        </pc:spChg>
        <pc:spChg chg="add del mod">
          <ac:chgData name="Thaslima W" userId="171bab46a515f6f1" providerId="LiveId" clId="{414DD957-1B75-4D7A-B73A-716A063F1396}" dt="2025-01-29T07:18:39.996" v="1704"/>
          <ac:spMkLst>
            <pc:docMk/>
            <pc:sldMk cId="1873398204" sldId="264"/>
            <ac:spMk id="23" creationId="{8006AF4F-216F-4C68-985D-21375C734EA5}"/>
          </ac:spMkLst>
        </pc:spChg>
        <pc:spChg chg="add del mod">
          <ac:chgData name="Thaslima W" userId="171bab46a515f6f1" providerId="LiveId" clId="{414DD957-1B75-4D7A-B73A-716A063F1396}" dt="2025-01-29T07:18:58.921" v="1706"/>
          <ac:spMkLst>
            <pc:docMk/>
            <pc:sldMk cId="1873398204" sldId="264"/>
            <ac:spMk id="24" creationId="{FB29643A-80DC-47D5-86EF-BE74C0A598FF}"/>
          </ac:spMkLst>
        </pc:spChg>
        <pc:spChg chg="add del mod">
          <ac:chgData name="Thaslima W" userId="171bab46a515f6f1" providerId="LiveId" clId="{414DD957-1B75-4D7A-B73A-716A063F1396}" dt="2025-01-29T07:18:58.921" v="1706"/>
          <ac:spMkLst>
            <pc:docMk/>
            <pc:sldMk cId="1873398204" sldId="264"/>
            <ac:spMk id="25" creationId="{83F71D81-6F33-40C9-BE6A-1067D3D82637}"/>
          </ac:spMkLst>
        </pc:spChg>
        <pc:spChg chg="add del mod">
          <ac:chgData name="Thaslima W" userId="171bab46a515f6f1" providerId="LiveId" clId="{414DD957-1B75-4D7A-B73A-716A063F1396}" dt="2025-01-29T07:18:58.921" v="1706"/>
          <ac:spMkLst>
            <pc:docMk/>
            <pc:sldMk cId="1873398204" sldId="264"/>
            <ac:spMk id="26" creationId="{25D33DFD-FF9C-4DA3-98A3-2D8597DBF61B}"/>
          </ac:spMkLst>
        </pc:spChg>
        <pc:spChg chg="add del mod">
          <ac:chgData name="Thaslima W" userId="171bab46a515f6f1" providerId="LiveId" clId="{414DD957-1B75-4D7A-B73A-716A063F1396}" dt="2025-01-29T07:18:58.921" v="1706"/>
          <ac:spMkLst>
            <pc:docMk/>
            <pc:sldMk cId="1873398204" sldId="264"/>
            <ac:spMk id="27" creationId="{0E99178A-A325-432D-AE81-F4B704822A9A}"/>
          </ac:spMkLst>
        </pc:spChg>
        <pc:spChg chg="add del mod">
          <ac:chgData name="Thaslima W" userId="171bab46a515f6f1" providerId="LiveId" clId="{414DD957-1B75-4D7A-B73A-716A063F1396}" dt="2025-01-29T07:18:58.921" v="1706"/>
          <ac:spMkLst>
            <pc:docMk/>
            <pc:sldMk cId="1873398204" sldId="264"/>
            <ac:spMk id="28" creationId="{31A97DDF-AB01-4573-A21A-131E0774688C}"/>
          </ac:spMkLst>
        </pc:spChg>
        <pc:spChg chg="add del mod">
          <ac:chgData name="Thaslima W" userId="171bab46a515f6f1" providerId="LiveId" clId="{414DD957-1B75-4D7A-B73A-716A063F1396}" dt="2025-01-29T07:18:58.921" v="1706"/>
          <ac:spMkLst>
            <pc:docMk/>
            <pc:sldMk cId="1873398204" sldId="264"/>
            <ac:spMk id="29" creationId="{D6BB77F0-AEBE-41F1-AFB3-C5BAAD7216C5}"/>
          </ac:spMkLst>
        </pc:spChg>
        <pc:spChg chg="add del mod">
          <ac:chgData name="Thaslima W" userId="171bab46a515f6f1" providerId="LiveId" clId="{414DD957-1B75-4D7A-B73A-716A063F1396}" dt="2025-01-29T07:18:58.921" v="1706"/>
          <ac:spMkLst>
            <pc:docMk/>
            <pc:sldMk cId="1873398204" sldId="264"/>
            <ac:spMk id="30" creationId="{FC946BF0-CEC6-4B56-97DC-39BF77F0256F}"/>
          </ac:spMkLst>
        </pc:spChg>
        <pc:spChg chg="add del mod">
          <ac:chgData name="Thaslima W" userId="171bab46a515f6f1" providerId="LiveId" clId="{414DD957-1B75-4D7A-B73A-716A063F1396}" dt="2025-01-29T09:29:01.411" v="2566"/>
          <ac:spMkLst>
            <pc:docMk/>
            <pc:sldMk cId="1873398204" sldId="264"/>
            <ac:spMk id="31" creationId="{9019A06D-7D31-4C1C-90B4-8FFE20E53A31}"/>
          </ac:spMkLst>
        </pc:spChg>
        <pc:spChg chg="add mod">
          <ac:chgData name="Thaslima W" userId="171bab46a515f6f1" providerId="LiveId" clId="{414DD957-1B75-4D7A-B73A-716A063F1396}" dt="2025-01-29T09:30:48.008" v="3108" actId="1076"/>
          <ac:spMkLst>
            <pc:docMk/>
            <pc:sldMk cId="1873398204" sldId="264"/>
            <ac:spMk id="32" creationId="{2464ECAC-0353-4961-93B8-E14736A478AE}"/>
          </ac:spMkLst>
        </pc:spChg>
      </pc:sldChg>
      <pc:sldChg chg="modSp new del mod">
        <pc:chgData name="Thaslima W" userId="171bab46a515f6f1" providerId="LiveId" clId="{414DD957-1B75-4D7A-B73A-716A063F1396}" dt="2025-01-29T06:26:59.790" v="1303" actId="680"/>
        <pc:sldMkLst>
          <pc:docMk/>
          <pc:sldMk cId="2692936919" sldId="264"/>
        </pc:sldMkLst>
        <pc:spChg chg="mod">
          <ac:chgData name="Thaslima W" userId="171bab46a515f6f1" providerId="LiveId" clId="{414DD957-1B75-4D7A-B73A-716A063F1396}" dt="2025-01-29T06:26:52.239" v="1302" actId="1076"/>
          <ac:spMkLst>
            <pc:docMk/>
            <pc:sldMk cId="2692936919" sldId="264"/>
            <ac:spMk id="2" creationId="{35000842-3094-42B3-A7FB-EA27435F5151}"/>
          </ac:spMkLst>
        </pc:spChg>
      </pc:sldChg>
      <pc:sldChg chg="modSp new mod modTransition">
        <pc:chgData name="Thaslima W" userId="171bab46a515f6f1" providerId="LiveId" clId="{414DD957-1B75-4D7A-B73A-716A063F1396}" dt="2025-01-29T10:08:44.297" v="3582" actId="2711"/>
        <pc:sldMkLst>
          <pc:docMk/>
          <pc:sldMk cId="4235698228" sldId="265"/>
        </pc:sldMkLst>
        <pc:spChg chg="mod">
          <ac:chgData name="Thaslima W" userId="171bab46a515f6f1" providerId="LiveId" clId="{414DD957-1B75-4D7A-B73A-716A063F1396}" dt="2025-01-29T07:23:47.308" v="1750" actId="27636"/>
          <ac:spMkLst>
            <pc:docMk/>
            <pc:sldMk cId="4235698228" sldId="265"/>
            <ac:spMk id="2" creationId="{B839AFD1-9D89-4979-B14C-8961977FA02B}"/>
          </ac:spMkLst>
        </pc:spChg>
        <pc:spChg chg="mod">
          <ac:chgData name="Thaslima W" userId="171bab46a515f6f1" providerId="LiveId" clId="{414DD957-1B75-4D7A-B73A-716A063F1396}" dt="2025-01-29T10:08:44.297" v="3582" actId="2711"/>
          <ac:spMkLst>
            <pc:docMk/>
            <pc:sldMk cId="4235698228" sldId="265"/>
            <ac:spMk id="3" creationId="{037BCBE0-F301-4A20-88D5-0963D00F091F}"/>
          </ac:spMkLst>
        </pc:spChg>
      </pc:sldChg>
      <pc:sldChg chg="addSp delSp modSp new mod modTransition modAnim">
        <pc:chgData name="Thaslima W" userId="171bab46a515f6f1" providerId="LiveId" clId="{414DD957-1B75-4D7A-B73A-716A063F1396}" dt="2025-01-29T10:10:46.677" v="3619" actId="1038"/>
        <pc:sldMkLst>
          <pc:docMk/>
          <pc:sldMk cId="499430335" sldId="266"/>
        </pc:sldMkLst>
        <pc:spChg chg="del mod">
          <ac:chgData name="Thaslima W" userId="171bab46a515f6f1" providerId="LiveId" clId="{414DD957-1B75-4D7A-B73A-716A063F1396}" dt="2025-01-29T07:25:24.818" v="1761" actId="478"/>
          <ac:spMkLst>
            <pc:docMk/>
            <pc:sldMk cId="499430335" sldId="266"/>
            <ac:spMk id="2" creationId="{31FA5A51-FF6C-4815-95C0-8A704B121544}"/>
          </ac:spMkLst>
        </pc:spChg>
        <pc:spChg chg="del mod">
          <ac:chgData name="Thaslima W" userId="171bab46a515f6f1" providerId="LiveId" clId="{414DD957-1B75-4D7A-B73A-716A063F1396}" dt="2025-01-29T07:25:28.555" v="1762" actId="478"/>
          <ac:spMkLst>
            <pc:docMk/>
            <pc:sldMk cId="499430335" sldId="266"/>
            <ac:spMk id="3" creationId="{531852F5-82BC-4765-945A-3A1E6FD0E287}"/>
          </ac:spMkLst>
        </pc:spChg>
        <pc:picChg chg="add mod">
          <ac:chgData name="Thaslima W" userId="171bab46a515f6f1" providerId="LiveId" clId="{414DD957-1B75-4D7A-B73A-716A063F1396}" dt="2025-01-29T07:32:08.591" v="1805" actId="1076"/>
          <ac:picMkLst>
            <pc:docMk/>
            <pc:sldMk cId="499430335" sldId="266"/>
            <ac:picMk id="5" creationId="{9EE40D1C-094F-496F-A168-BE7FDE82F4BC}"/>
          </ac:picMkLst>
        </pc:picChg>
        <pc:picChg chg="add del mod">
          <ac:chgData name="Thaslima W" userId="171bab46a515f6f1" providerId="LiveId" clId="{414DD957-1B75-4D7A-B73A-716A063F1396}" dt="2025-01-29T07:28:55.896" v="1770" actId="478"/>
          <ac:picMkLst>
            <pc:docMk/>
            <pc:sldMk cId="499430335" sldId="266"/>
            <ac:picMk id="9" creationId="{9AE72C90-4D94-4CE2-95BE-663F457DC164}"/>
          </ac:picMkLst>
        </pc:picChg>
        <pc:picChg chg="add del mod">
          <ac:chgData name="Thaslima W" userId="171bab46a515f6f1" providerId="LiveId" clId="{414DD957-1B75-4D7A-B73A-716A063F1396}" dt="2025-01-29T07:29:30.039" v="1775" actId="478"/>
          <ac:picMkLst>
            <pc:docMk/>
            <pc:sldMk cId="499430335" sldId="266"/>
            <ac:picMk id="11" creationId="{2DD2F21C-8C33-4F3D-A894-61EE539D578C}"/>
          </ac:picMkLst>
        </pc:picChg>
        <pc:picChg chg="add mod">
          <ac:chgData name="Thaslima W" userId="171bab46a515f6f1" providerId="LiveId" clId="{414DD957-1B75-4D7A-B73A-716A063F1396}" dt="2025-01-29T07:32:11.760" v="1806" actId="1076"/>
          <ac:picMkLst>
            <pc:docMk/>
            <pc:sldMk cId="499430335" sldId="266"/>
            <ac:picMk id="13" creationId="{E57E30DC-C561-455C-A03F-FFB7CA23F39D}"/>
          </ac:picMkLst>
        </pc:picChg>
        <pc:picChg chg="add mod">
          <ac:chgData name="Thaslima W" userId="171bab46a515f6f1" providerId="LiveId" clId="{414DD957-1B75-4D7A-B73A-716A063F1396}" dt="2025-01-29T09:25:50.537" v="2537" actId="1076"/>
          <ac:picMkLst>
            <pc:docMk/>
            <pc:sldMk cId="499430335" sldId="266"/>
            <ac:picMk id="15" creationId="{0E74E20B-C0F4-4939-AE54-BACC305AE400}"/>
          </ac:picMkLst>
        </pc:picChg>
        <pc:picChg chg="add mod">
          <ac:chgData name="Thaslima W" userId="171bab46a515f6f1" providerId="LiveId" clId="{414DD957-1B75-4D7A-B73A-716A063F1396}" dt="2025-01-29T10:10:46.677" v="3619" actId="1038"/>
          <ac:picMkLst>
            <pc:docMk/>
            <pc:sldMk cId="499430335" sldId="266"/>
            <ac:picMk id="17" creationId="{05293403-E212-47AD-B226-06FDD06408A3}"/>
          </ac:picMkLst>
        </pc:picChg>
      </pc:sldChg>
      <pc:sldChg chg="addSp delSp modSp new mod modTransition">
        <pc:chgData name="Thaslima W" userId="171bab46a515f6f1" providerId="LiveId" clId="{414DD957-1B75-4D7A-B73A-716A063F1396}" dt="2025-01-29T10:13:04.627" v="3671" actId="20577"/>
        <pc:sldMkLst>
          <pc:docMk/>
          <pc:sldMk cId="2820912240" sldId="267"/>
        </pc:sldMkLst>
        <pc:spChg chg="mod">
          <ac:chgData name="Thaslima W" userId="171bab46a515f6f1" providerId="LiveId" clId="{414DD957-1B75-4D7A-B73A-716A063F1396}" dt="2025-01-29T07:40:37.633" v="1929" actId="14100"/>
          <ac:spMkLst>
            <pc:docMk/>
            <pc:sldMk cId="2820912240" sldId="267"/>
            <ac:spMk id="2" creationId="{E89BAE42-5CAE-4632-A5BC-D2F98A4C2F99}"/>
          </ac:spMkLst>
        </pc:spChg>
        <pc:spChg chg="mod">
          <ac:chgData name="Thaslima W" userId="171bab46a515f6f1" providerId="LiveId" clId="{414DD957-1B75-4D7A-B73A-716A063F1396}" dt="2025-01-29T07:55:46.958" v="2041" actId="20577"/>
          <ac:spMkLst>
            <pc:docMk/>
            <pc:sldMk cId="2820912240" sldId="267"/>
            <ac:spMk id="3" creationId="{5F52DAAA-63E5-425D-86E5-319FB667A899}"/>
          </ac:spMkLst>
        </pc:spChg>
        <pc:spChg chg="add mod">
          <ac:chgData name="Thaslima W" userId="171bab46a515f6f1" providerId="LiveId" clId="{414DD957-1B75-4D7A-B73A-716A063F1396}" dt="2025-01-29T10:13:04.627" v="3671" actId="20577"/>
          <ac:spMkLst>
            <pc:docMk/>
            <pc:sldMk cId="2820912240" sldId="267"/>
            <ac:spMk id="5" creationId="{9157CB67-9264-4070-BC59-8862D0F7AE96}"/>
          </ac:spMkLst>
        </pc:spChg>
        <pc:spChg chg="add del mod">
          <ac:chgData name="Thaslima W" userId="171bab46a515f6f1" providerId="LiveId" clId="{414DD957-1B75-4D7A-B73A-716A063F1396}" dt="2025-01-29T08:06:08.800" v="2136" actId="1076"/>
          <ac:spMkLst>
            <pc:docMk/>
            <pc:sldMk cId="2820912240" sldId="267"/>
            <ac:spMk id="6" creationId="{15B759B7-D054-4C95-9446-642162A5965D}"/>
          </ac:spMkLst>
        </pc:spChg>
        <pc:spChg chg="add del mod">
          <ac:chgData name="Thaslima W" userId="171bab46a515f6f1" providerId="LiveId" clId="{414DD957-1B75-4D7A-B73A-716A063F1396}" dt="2025-01-29T07:57:02.873" v="2049"/>
          <ac:spMkLst>
            <pc:docMk/>
            <pc:sldMk cId="2820912240" sldId="267"/>
            <ac:spMk id="7" creationId="{858893CC-1AEA-42EC-967B-6062958E1F4C}"/>
          </ac:spMkLst>
        </pc:spChg>
        <pc:spChg chg="add mod">
          <ac:chgData name="Thaslima W" userId="171bab46a515f6f1" providerId="LiveId" clId="{414DD957-1B75-4D7A-B73A-716A063F1396}" dt="2025-01-29T08:06:27.508" v="2138" actId="1076"/>
          <ac:spMkLst>
            <pc:docMk/>
            <pc:sldMk cId="2820912240" sldId="267"/>
            <ac:spMk id="8" creationId="{0E1FB8BC-946B-4E0A-B830-8DAC29CDB617}"/>
          </ac:spMkLst>
        </pc:spChg>
        <pc:spChg chg="add mod">
          <ac:chgData name="Thaslima W" userId="171bab46a515f6f1" providerId="LiveId" clId="{414DD957-1B75-4D7A-B73A-716A063F1396}" dt="2025-01-29T08:06:32.815" v="2139" actId="1076"/>
          <ac:spMkLst>
            <pc:docMk/>
            <pc:sldMk cId="2820912240" sldId="267"/>
            <ac:spMk id="9" creationId="{AA69FC85-B849-4986-9C58-6349EF88650A}"/>
          </ac:spMkLst>
        </pc:spChg>
      </pc:sldChg>
      <pc:sldChg chg="add del">
        <pc:chgData name="Thaslima W" userId="171bab46a515f6f1" providerId="LiveId" clId="{414DD957-1B75-4D7A-B73A-716A063F1396}" dt="2025-01-29T07:19:33.261" v="1708" actId="2890"/>
        <pc:sldMkLst>
          <pc:docMk/>
          <pc:sldMk cId="4159728691" sldId="267"/>
        </pc:sldMkLst>
      </pc:sldChg>
      <pc:sldChg chg="addSp delSp modSp new mod modTransition">
        <pc:chgData name="Thaslima W" userId="171bab46a515f6f1" providerId="LiveId" clId="{414DD957-1B75-4D7A-B73A-716A063F1396}" dt="2025-01-29T10:14:19.632" v="3678" actId="1076"/>
        <pc:sldMkLst>
          <pc:docMk/>
          <pc:sldMk cId="1445780131" sldId="268"/>
        </pc:sldMkLst>
        <pc:spChg chg="add del mod">
          <ac:chgData name="Thaslima W" userId="171bab46a515f6f1" providerId="LiveId" clId="{414DD957-1B75-4D7A-B73A-716A063F1396}" dt="2025-01-29T08:30:36.817" v="2147"/>
          <ac:spMkLst>
            <pc:docMk/>
            <pc:sldMk cId="1445780131" sldId="268"/>
            <ac:spMk id="2" creationId="{7F3DEF3F-DCBE-4232-A24D-F0B4866C8342}"/>
          </ac:spMkLst>
        </pc:spChg>
        <pc:spChg chg="add del mod">
          <ac:chgData name="Thaslima W" userId="171bab46a515f6f1" providerId="LiveId" clId="{414DD957-1B75-4D7A-B73A-716A063F1396}" dt="2025-01-29T10:13:40.322" v="3672" actId="478"/>
          <ac:spMkLst>
            <pc:docMk/>
            <pc:sldMk cId="1445780131" sldId="268"/>
            <ac:spMk id="4" creationId="{0E2D4066-5B94-4994-BA69-77DD0D4147B5}"/>
          </ac:spMkLst>
        </pc:spChg>
        <pc:spChg chg="add mod">
          <ac:chgData name="Thaslima W" userId="171bab46a515f6f1" providerId="LiveId" clId="{414DD957-1B75-4D7A-B73A-716A063F1396}" dt="2025-01-29T10:13:59.036" v="3675" actId="113"/>
          <ac:spMkLst>
            <pc:docMk/>
            <pc:sldMk cId="1445780131" sldId="268"/>
            <ac:spMk id="6" creationId="{2C0101C0-89A0-4B65-9FF7-5BDA09708DAE}"/>
          </ac:spMkLst>
        </pc:spChg>
        <pc:spChg chg="add mod">
          <ac:chgData name="Thaslima W" userId="171bab46a515f6f1" providerId="LiveId" clId="{414DD957-1B75-4D7A-B73A-716A063F1396}" dt="2025-01-29T10:14:09.388" v="3676" actId="1076"/>
          <ac:spMkLst>
            <pc:docMk/>
            <pc:sldMk cId="1445780131" sldId="268"/>
            <ac:spMk id="7" creationId="{C66A8487-305C-43C0-848D-923DB87BC2CA}"/>
          </ac:spMkLst>
        </pc:spChg>
        <pc:spChg chg="add mod">
          <ac:chgData name="Thaslima W" userId="171bab46a515f6f1" providerId="LiveId" clId="{414DD957-1B75-4D7A-B73A-716A063F1396}" dt="2025-01-29T10:14:14.866" v="3677" actId="1076"/>
          <ac:spMkLst>
            <pc:docMk/>
            <pc:sldMk cId="1445780131" sldId="268"/>
            <ac:spMk id="8" creationId="{A76324CA-C209-4F47-B9CA-77C38931A39D}"/>
          </ac:spMkLst>
        </pc:spChg>
        <pc:spChg chg="add mod">
          <ac:chgData name="Thaslima W" userId="171bab46a515f6f1" providerId="LiveId" clId="{414DD957-1B75-4D7A-B73A-716A063F1396}" dt="2025-01-29T10:14:19.632" v="3678" actId="1076"/>
          <ac:spMkLst>
            <pc:docMk/>
            <pc:sldMk cId="1445780131" sldId="268"/>
            <ac:spMk id="9" creationId="{AFC9A1B7-8C75-472A-861D-6507A49B2EBA}"/>
          </ac:spMkLst>
        </pc:spChg>
      </pc:sldChg>
      <pc:sldChg chg="addSp delSp modSp new mod modTransition">
        <pc:chgData name="Thaslima W" userId="171bab46a515f6f1" providerId="LiveId" clId="{414DD957-1B75-4D7A-B73A-716A063F1396}" dt="2025-01-29T10:21:44.089" v="3758" actId="14100"/>
        <pc:sldMkLst>
          <pc:docMk/>
          <pc:sldMk cId="1422545888" sldId="269"/>
        </pc:sldMkLst>
        <pc:spChg chg="add del mod">
          <ac:chgData name="Thaslima W" userId="171bab46a515f6f1" providerId="LiveId" clId="{414DD957-1B75-4D7A-B73A-716A063F1396}" dt="2025-01-29T09:49:50.787" v="3463" actId="478"/>
          <ac:spMkLst>
            <pc:docMk/>
            <pc:sldMk cId="1422545888" sldId="269"/>
            <ac:spMk id="24" creationId="{E5014F6A-9519-48CB-8F9A-E5B86A70297D}"/>
          </ac:spMkLst>
        </pc:spChg>
        <pc:picChg chg="add del mod">
          <ac:chgData name="Thaslima W" userId="171bab46a515f6f1" providerId="LiveId" clId="{414DD957-1B75-4D7A-B73A-716A063F1396}" dt="2025-01-29T09:44:41.228" v="3408" actId="478"/>
          <ac:picMkLst>
            <pc:docMk/>
            <pc:sldMk cId="1422545888" sldId="269"/>
            <ac:picMk id="3" creationId="{EAFDDCA5-F588-49AD-9A90-2730DF3B94B8}"/>
          </ac:picMkLst>
        </pc:picChg>
        <pc:picChg chg="add del mod">
          <ac:chgData name="Thaslima W" userId="171bab46a515f6f1" providerId="LiveId" clId="{414DD957-1B75-4D7A-B73A-716A063F1396}" dt="2025-01-29T09:44:43.722" v="3409" actId="478"/>
          <ac:picMkLst>
            <pc:docMk/>
            <pc:sldMk cId="1422545888" sldId="269"/>
            <ac:picMk id="5" creationId="{B0E07A91-61A1-43B1-B00F-B281507C7A62}"/>
          </ac:picMkLst>
        </pc:picChg>
        <pc:picChg chg="add del mod">
          <ac:chgData name="Thaslima W" userId="171bab46a515f6f1" providerId="LiveId" clId="{414DD957-1B75-4D7A-B73A-716A063F1396}" dt="2025-01-29T09:44:48.829" v="3412" actId="478"/>
          <ac:picMkLst>
            <pc:docMk/>
            <pc:sldMk cId="1422545888" sldId="269"/>
            <ac:picMk id="7" creationId="{CE273753-512D-4FB9-85F2-33C991B87918}"/>
          </ac:picMkLst>
        </pc:picChg>
        <pc:picChg chg="add del mod">
          <ac:chgData name="Thaslima W" userId="171bab46a515f6f1" providerId="LiveId" clId="{414DD957-1B75-4D7A-B73A-716A063F1396}" dt="2025-01-29T09:42:32.358" v="3393" actId="478"/>
          <ac:picMkLst>
            <pc:docMk/>
            <pc:sldMk cId="1422545888" sldId="269"/>
            <ac:picMk id="9" creationId="{FE148268-0DEA-4100-AFAE-572A5A4930FE}"/>
          </ac:picMkLst>
        </pc:picChg>
        <pc:picChg chg="add del mod">
          <ac:chgData name="Thaslima W" userId="171bab46a515f6f1" providerId="LiveId" clId="{414DD957-1B75-4D7A-B73A-716A063F1396}" dt="2025-01-29T09:44:53.497" v="3414" actId="478"/>
          <ac:picMkLst>
            <pc:docMk/>
            <pc:sldMk cId="1422545888" sldId="269"/>
            <ac:picMk id="11" creationId="{5FEB60FA-43E8-464D-BE34-DC8AF2174E18}"/>
          </ac:picMkLst>
        </pc:picChg>
        <pc:picChg chg="add del mod">
          <ac:chgData name="Thaslima W" userId="171bab46a515f6f1" providerId="LiveId" clId="{414DD957-1B75-4D7A-B73A-716A063F1396}" dt="2025-01-29T09:44:51.089" v="3413" actId="478"/>
          <ac:picMkLst>
            <pc:docMk/>
            <pc:sldMk cId="1422545888" sldId="269"/>
            <ac:picMk id="13" creationId="{7B53F639-559B-4DDD-BD13-2BE93A885271}"/>
          </ac:picMkLst>
        </pc:picChg>
        <pc:picChg chg="add del mod">
          <ac:chgData name="Thaslima W" userId="171bab46a515f6f1" providerId="LiveId" clId="{414DD957-1B75-4D7A-B73A-716A063F1396}" dt="2025-01-29T09:44:46.228" v="3410" actId="478"/>
          <ac:picMkLst>
            <pc:docMk/>
            <pc:sldMk cId="1422545888" sldId="269"/>
            <ac:picMk id="15" creationId="{812AF952-A591-4C33-B92A-EB6D473CE0FE}"/>
          </ac:picMkLst>
        </pc:picChg>
        <pc:picChg chg="add del mod">
          <ac:chgData name="Thaslima W" userId="171bab46a515f6f1" providerId="LiveId" clId="{414DD957-1B75-4D7A-B73A-716A063F1396}" dt="2025-01-29T09:44:39.114" v="3407" actId="478"/>
          <ac:picMkLst>
            <pc:docMk/>
            <pc:sldMk cId="1422545888" sldId="269"/>
            <ac:picMk id="17" creationId="{8C3F4B6F-8449-48F9-960A-BEE6CBF65BA7}"/>
          </ac:picMkLst>
        </pc:picChg>
        <pc:picChg chg="add del mod">
          <ac:chgData name="Thaslima W" userId="171bab46a515f6f1" providerId="LiveId" clId="{414DD957-1B75-4D7A-B73A-716A063F1396}" dt="2025-01-29T10:18:53.232" v="3726" actId="478"/>
          <ac:picMkLst>
            <pc:docMk/>
            <pc:sldMk cId="1422545888" sldId="269"/>
            <ac:picMk id="19" creationId="{E6AE7C51-BB98-43AA-9A2F-67CBF491009C}"/>
          </ac:picMkLst>
        </pc:picChg>
        <pc:picChg chg="add del mod">
          <ac:chgData name="Thaslima W" userId="171bab46a515f6f1" providerId="LiveId" clId="{414DD957-1B75-4D7A-B73A-716A063F1396}" dt="2025-01-29T10:19:44.812" v="3738" actId="478"/>
          <ac:picMkLst>
            <pc:docMk/>
            <pc:sldMk cId="1422545888" sldId="269"/>
            <ac:picMk id="21" creationId="{09DE8AA0-77E6-47AF-8605-8B5DD767C136}"/>
          </ac:picMkLst>
        </pc:picChg>
        <pc:picChg chg="add del mod">
          <ac:chgData name="Thaslima W" userId="171bab46a515f6f1" providerId="LiveId" clId="{414DD957-1B75-4D7A-B73A-716A063F1396}" dt="2025-01-29T10:20:35.006" v="3746" actId="478"/>
          <ac:picMkLst>
            <pc:docMk/>
            <pc:sldMk cId="1422545888" sldId="269"/>
            <ac:picMk id="23" creationId="{0CEEF382-47EF-4C38-83BB-4A0A9BDCE099}"/>
          </ac:picMkLst>
        </pc:picChg>
        <pc:picChg chg="add mod">
          <ac:chgData name="Thaslima W" userId="171bab46a515f6f1" providerId="LiveId" clId="{414DD957-1B75-4D7A-B73A-716A063F1396}" dt="2025-01-29T10:20:46.709" v="3750" actId="1076"/>
          <ac:picMkLst>
            <pc:docMk/>
            <pc:sldMk cId="1422545888" sldId="269"/>
            <ac:picMk id="26" creationId="{C9814A67-9E2B-4D9A-B99D-A7E10558A02A}"/>
          </ac:picMkLst>
        </pc:picChg>
        <pc:picChg chg="add mod">
          <ac:chgData name="Thaslima W" userId="171bab46a515f6f1" providerId="LiveId" clId="{414DD957-1B75-4D7A-B73A-716A063F1396}" dt="2025-01-29T10:20:50.616" v="3751" actId="1076"/>
          <ac:picMkLst>
            <pc:docMk/>
            <pc:sldMk cId="1422545888" sldId="269"/>
            <ac:picMk id="28" creationId="{C75EF4AA-A8A9-4D92-9C31-D15210B67F3E}"/>
          </ac:picMkLst>
        </pc:picChg>
        <pc:picChg chg="add mod">
          <ac:chgData name="Thaslima W" userId="171bab46a515f6f1" providerId="LiveId" clId="{414DD957-1B75-4D7A-B73A-716A063F1396}" dt="2025-01-29T10:21:44.089" v="3758" actId="14100"/>
          <ac:picMkLst>
            <pc:docMk/>
            <pc:sldMk cId="1422545888" sldId="269"/>
            <ac:picMk id="30" creationId="{491B7A1A-31F3-423F-A501-4968631B8468}"/>
          </ac:picMkLst>
        </pc:picChg>
      </pc:sldChg>
      <pc:sldChg chg="addSp delSp modSp new mod modTransition setBg">
        <pc:chgData name="Thaslima W" userId="171bab46a515f6f1" providerId="LiveId" clId="{414DD957-1B75-4D7A-B73A-716A063F1396}" dt="2025-01-29T09:37:32.908" v="3388"/>
        <pc:sldMkLst>
          <pc:docMk/>
          <pc:sldMk cId="3192939233" sldId="270"/>
        </pc:sldMkLst>
        <pc:spChg chg="add del mod">
          <ac:chgData name="Thaslima W" userId="171bab46a515f6f1" providerId="LiveId" clId="{414DD957-1B75-4D7A-B73A-716A063F1396}" dt="2025-01-29T09:13:54.198" v="2455" actId="478"/>
          <ac:spMkLst>
            <pc:docMk/>
            <pc:sldMk cId="3192939233" sldId="270"/>
            <ac:spMk id="2" creationId="{CD34B7A3-F3F5-4FC4-837D-D41D85DE3046}"/>
          </ac:spMkLst>
        </pc:spChg>
        <pc:spChg chg="add mod">
          <ac:chgData name="Thaslima W" userId="171bab46a515f6f1" providerId="LiveId" clId="{414DD957-1B75-4D7A-B73A-716A063F1396}" dt="2025-01-29T09:22:36.887" v="2518" actId="14861"/>
          <ac:spMkLst>
            <pc:docMk/>
            <pc:sldMk cId="3192939233" sldId="270"/>
            <ac:spMk id="3" creationId="{9DAB19E5-680E-4B68-AC4F-C74523543488}"/>
          </ac:spMkLst>
        </pc:spChg>
        <pc:picChg chg="add del mod">
          <ac:chgData name="Thaslima W" userId="171bab46a515f6f1" providerId="LiveId" clId="{414DD957-1B75-4D7A-B73A-716A063F1396}" dt="2025-01-29T09:17:18.728" v="2493" actId="478"/>
          <ac:picMkLst>
            <pc:docMk/>
            <pc:sldMk cId="3192939233" sldId="270"/>
            <ac:picMk id="5" creationId="{E760B76F-8878-4848-991C-13E2DCC1A683}"/>
          </ac:picMkLst>
        </pc:picChg>
      </pc:sldChg>
      <pc:sldChg chg="addSp delSp modSp new mod modTransition">
        <pc:chgData name="Thaslima W" userId="171bab46a515f6f1" providerId="LiveId" clId="{414DD957-1B75-4D7A-B73A-716A063F1396}" dt="2025-01-29T10:18:42.157" v="3725" actId="14100"/>
        <pc:sldMkLst>
          <pc:docMk/>
          <pc:sldMk cId="1384733639" sldId="271"/>
        </pc:sldMkLst>
        <pc:picChg chg="add del mod">
          <ac:chgData name="Thaslima W" userId="171bab46a515f6f1" providerId="LiveId" clId="{414DD957-1B75-4D7A-B73A-716A063F1396}" dt="2025-01-29T09:44:14.923" v="3406" actId="478"/>
          <ac:picMkLst>
            <pc:docMk/>
            <pc:sldMk cId="1384733639" sldId="271"/>
            <ac:picMk id="3" creationId="{3233AC03-41BC-4840-AA04-361A8204BF5E}"/>
          </ac:picMkLst>
        </pc:picChg>
        <pc:picChg chg="add del mod">
          <ac:chgData name="Thaslima W" userId="171bab46a515f6f1" providerId="LiveId" clId="{414DD957-1B75-4D7A-B73A-716A063F1396}" dt="2025-01-29T10:14:56.970" v="3679" actId="478"/>
          <ac:picMkLst>
            <pc:docMk/>
            <pc:sldMk cId="1384733639" sldId="271"/>
            <ac:picMk id="5" creationId="{1C4FE735-4110-47B3-98A3-11902B3568A9}"/>
          </ac:picMkLst>
        </pc:picChg>
        <pc:picChg chg="add del mod">
          <ac:chgData name="Thaslima W" userId="171bab46a515f6f1" providerId="LiveId" clId="{414DD957-1B75-4D7A-B73A-716A063F1396}" dt="2025-01-29T10:15:48.227" v="3689" actId="478"/>
          <ac:picMkLst>
            <pc:docMk/>
            <pc:sldMk cId="1384733639" sldId="271"/>
            <ac:picMk id="7" creationId="{91CCB487-DB26-4688-ACC5-881B8B07AFE6}"/>
          </ac:picMkLst>
        </pc:picChg>
        <pc:picChg chg="add del mod">
          <ac:chgData name="Thaslima W" userId="171bab46a515f6f1" providerId="LiveId" clId="{414DD957-1B75-4D7A-B73A-716A063F1396}" dt="2025-01-29T10:17:05.619" v="3704" actId="478"/>
          <ac:picMkLst>
            <pc:docMk/>
            <pc:sldMk cId="1384733639" sldId="271"/>
            <ac:picMk id="9" creationId="{46885A1D-E46D-4D2E-ABCC-8A2B4E2D9A29}"/>
          </ac:picMkLst>
        </pc:picChg>
        <pc:picChg chg="add del mod">
          <ac:chgData name="Thaslima W" userId="171bab46a515f6f1" providerId="LiveId" clId="{414DD957-1B75-4D7A-B73A-716A063F1396}" dt="2025-01-29T10:17:54.613" v="3715" actId="478"/>
          <ac:picMkLst>
            <pc:docMk/>
            <pc:sldMk cId="1384733639" sldId="271"/>
            <ac:picMk id="11" creationId="{D59230D3-5CA1-4444-AB38-F5380DD6C63C}"/>
          </ac:picMkLst>
        </pc:picChg>
        <pc:picChg chg="add mod">
          <ac:chgData name="Thaslima W" userId="171bab46a515f6f1" providerId="LiveId" clId="{414DD957-1B75-4D7A-B73A-716A063F1396}" dt="2025-01-29T10:16:39.122" v="3698" actId="1440"/>
          <ac:picMkLst>
            <pc:docMk/>
            <pc:sldMk cId="1384733639" sldId="271"/>
            <ac:picMk id="13" creationId="{FB916798-7F65-45C9-8F9F-8C3DC45F2EE7}"/>
          </ac:picMkLst>
        </pc:picChg>
        <pc:picChg chg="add mod">
          <ac:chgData name="Thaslima W" userId="171bab46a515f6f1" providerId="LiveId" clId="{414DD957-1B75-4D7A-B73A-716A063F1396}" dt="2025-01-29T10:17:01.544" v="3703" actId="14100"/>
          <ac:picMkLst>
            <pc:docMk/>
            <pc:sldMk cId="1384733639" sldId="271"/>
            <ac:picMk id="15" creationId="{07CA739B-96EB-4DA0-924A-29409C45F585}"/>
          </ac:picMkLst>
        </pc:picChg>
        <pc:picChg chg="add mod">
          <ac:chgData name="Thaslima W" userId="171bab46a515f6f1" providerId="LiveId" clId="{414DD957-1B75-4D7A-B73A-716A063F1396}" dt="2025-01-29T10:17:50.268" v="3713" actId="14100"/>
          <ac:picMkLst>
            <pc:docMk/>
            <pc:sldMk cId="1384733639" sldId="271"/>
            <ac:picMk id="17" creationId="{B3BD1816-632E-4E4A-8AC4-E92B3E0B9A4B}"/>
          </ac:picMkLst>
        </pc:picChg>
        <pc:picChg chg="add mod">
          <ac:chgData name="Thaslima W" userId="171bab46a515f6f1" providerId="LiveId" clId="{414DD957-1B75-4D7A-B73A-716A063F1396}" dt="2025-01-29T10:18:42.157" v="3725" actId="14100"/>
          <ac:picMkLst>
            <pc:docMk/>
            <pc:sldMk cId="1384733639" sldId="271"/>
            <ac:picMk id="19" creationId="{E9DD0055-A81C-40D3-9F3C-71B4590583D3}"/>
          </ac:picMkLst>
        </pc:picChg>
      </pc:sldChg>
      <pc:sldMasterChg chg="modSldLayout">
        <pc:chgData name="Thaslima W" userId="171bab46a515f6f1" providerId="LiveId" clId="{414DD957-1B75-4D7A-B73A-716A063F1396}" dt="2025-01-29T07:23:37.778" v="1722"/>
        <pc:sldMasterMkLst>
          <pc:docMk/>
          <pc:sldMasterMk cId="2346823731" sldId="2147483870"/>
        </pc:sldMasterMkLst>
        <pc:sldLayoutChg chg="delSp">
          <pc:chgData name="Thaslima W" userId="171bab46a515f6f1" providerId="LiveId" clId="{414DD957-1B75-4D7A-B73A-716A063F1396}" dt="2025-01-29T07:23:37.778" v="1722"/>
          <pc:sldLayoutMkLst>
            <pc:docMk/>
            <pc:sldMasterMk cId="2346823731" sldId="2147483870"/>
            <pc:sldLayoutMk cId="3708916532" sldId="2147483887"/>
          </pc:sldLayoutMkLst>
          <pc:picChg chg="del">
            <ac:chgData name="Thaslima W" userId="171bab46a515f6f1" providerId="LiveId" clId="{414DD957-1B75-4D7A-B73A-716A063F1396}" dt="2025-01-29T07:23:37.778" v="1722"/>
            <ac:picMkLst>
              <pc:docMk/>
              <pc:sldMasterMk cId="2346823731" sldId="2147483870"/>
              <pc:sldLayoutMk cId="3708916532" sldId="2147483887"/>
              <ac:picMk id="9" creationId="{00000000-0000-0000-0000-000000000000}"/>
            </ac:picMkLst>
          </pc:picChg>
        </pc:sldLayoutChg>
      </pc:sldMasterChg>
      <pc:sldMasterChg chg="setBg modSldLayout">
        <pc:chgData name="Thaslima W" userId="171bab46a515f6f1" providerId="LiveId" clId="{414DD957-1B75-4D7A-B73A-716A063F1396}" dt="2025-01-29T09:23:59.774" v="2530"/>
        <pc:sldMasterMkLst>
          <pc:docMk/>
          <pc:sldMasterMk cId="2839339387" sldId="2147483970"/>
        </pc:sldMasterMkLst>
        <pc:sldLayoutChg chg="setBg">
          <pc:chgData name="Thaslima W" userId="171bab46a515f6f1" providerId="LiveId" clId="{414DD957-1B75-4D7A-B73A-716A063F1396}" dt="2025-01-29T09:23:59.774" v="2530"/>
          <pc:sldLayoutMkLst>
            <pc:docMk/>
            <pc:sldMasterMk cId="2839339387" sldId="2147483970"/>
            <pc:sldLayoutMk cId="3781610640" sldId="2147483971"/>
          </pc:sldLayoutMkLst>
        </pc:sldLayoutChg>
        <pc:sldLayoutChg chg="setBg">
          <pc:chgData name="Thaslima W" userId="171bab46a515f6f1" providerId="LiveId" clId="{414DD957-1B75-4D7A-B73A-716A063F1396}" dt="2025-01-29T09:23:59.774" v="2530"/>
          <pc:sldLayoutMkLst>
            <pc:docMk/>
            <pc:sldMasterMk cId="2839339387" sldId="2147483970"/>
            <pc:sldLayoutMk cId="3522182468" sldId="2147483972"/>
          </pc:sldLayoutMkLst>
        </pc:sldLayoutChg>
        <pc:sldLayoutChg chg="setBg">
          <pc:chgData name="Thaslima W" userId="171bab46a515f6f1" providerId="LiveId" clId="{414DD957-1B75-4D7A-B73A-716A063F1396}" dt="2025-01-29T09:23:59.774" v="2530"/>
          <pc:sldLayoutMkLst>
            <pc:docMk/>
            <pc:sldMasterMk cId="2839339387" sldId="2147483970"/>
            <pc:sldLayoutMk cId="3980090518" sldId="2147483973"/>
          </pc:sldLayoutMkLst>
        </pc:sldLayoutChg>
        <pc:sldLayoutChg chg="setBg">
          <pc:chgData name="Thaslima W" userId="171bab46a515f6f1" providerId="LiveId" clId="{414DD957-1B75-4D7A-B73A-716A063F1396}" dt="2025-01-29T09:23:59.774" v="2530"/>
          <pc:sldLayoutMkLst>
            <pc:docMk/>
            <pc:sldMasterMk cId="2839339387" sldId="2147483970"/>
            <pc:sldLayoutMk cId="4114639255" sldId="2147483974"/>
          </pc:sldLayoutMkLst>
        </pc:sldLayoutChg>
        <pc:sldLayoutChg chg="setBg">
          <pc:chgData name="Thaslima W" userId="171bab46a515f6f1" providerId="LiveId" clId="{414DD957-1B75-4D7A-B73A-716A063F1396}" dt="2025-01-29T09:23:59.774" v="2530"/>
          <pc:sldLayoutMkLst>
            <pc:docMk/>
            <pc:sldMasterMk cId="2839339387" sldId="2147483970"/>
            <pc:sldLayoutMk cId="3121829689" sldId="2147483975"/>
          </pc:sldLayoutMkLst>
        </pc:sldLayoutChg>
        <pc:sldLayoutChg chg="setBg">
          <pc:chgData name="Thaslima W" userId="171bab46a515f6f1" providerId="LiveId" clId="{414DD957-1B75-4D7A-B73A-716A063F1396}" dt="2025-01-29T09:23:59.774" v="2530"/>
          <pc:sldLayoutMkLst>
            <pc:docMk/>
            <pc:sldMasterMk cId="2839339387" sldId="2147483970"/>
            <pc:sldLayoutMk cId="2327618962" sldId="2147483976"/>
          </pc:sldLayoutMkLst>
        </pc:sldLayoutChg>
        <pc:sldLayoutChg chg="setBg">
          <pc:chgData name="Thaslima W" userId="171bab46a515f6f1" providerId="LiveId" clId="{414DD957-1B75-4D7A-B73A-716A063F1396}" dt="2025-01-29T09:23:59.774" v="2530"/>
          <pc:sldLayoutMkLst>
            <pc:docMk/>
            <pc:sldMasterMk cId="2839339387" sldId="2147483970"/>
            <pc:sldLayoutMk cId="4152352828" sldId="2147483977"/>
          </pc:sldLayoutMkLst>
        </pc:sldLayoutChg>
        <pc:sldLayoutChg chg="setBg">
          <pc:chgData name="Thaslima W" userId="171bab46a515f6f1" providerId="LiveId" clId="{414DD957-1B75-4D7A-B73A-716A063F1396}" dt="2025-01-29T09:23:59.774" v="2530"/>
          <pc:sldLayoutMkLst>
            <pc:docMk/>
            <pc:sldMasterMk cId="2839339387" sldId="2147483970"/>
            <pc:sldLayoutMk cId="2205115330" sldId="2147483978"/>
          </pc:sldLayoutMkLst>
        </pc:sldLayoutChg>
        <pc:sldLayoutChg chg="setBg">
          <pc:chgData name="Thaslima W" userId="171bab46a515f6f1" providerId="LiveId" clId="{414DD957-1B75-4D7A-B73A-716A063F1396}" dt="2025-01-29T09:23:59.774" v="2530"/>
          <pc:sldLayoutMkLst>
            <pc:docMk/>
            <pc:sldMasterMk cId="2839339387" sldId="2147483970"/>
            <pc:sldLayoutMk cId="1650826940" sldId="2147483979"/>
          </pc:sldLayoutMkLst>
        </pc:sldLayoutChg>
        <pc:sldLayoutChg chg="setBg">
          <pc:chgData name="Thaslima W" userId="171bab46a515f6f1" providerId="LiveId" clId="{414DD957-1B75-4D7A-B73A-716A063F1396}" dt="2025-01-29T09:23:59.774" v="2530"/>
          <pc:sldLayoutMkLst>
            <pc:docMk/>
            <pc:sldMasterMk cId="2839339387" sldId="2147483970"/>
            <pc:sldLayoutMk cId="3818951899" sldId="2147483980"/>
          </pc:sldLayoutMkLst>
        </pc:sldLayoutChg>
        <pc:sldLayoutChg chg="setBg">
          <pc:chgData name="Thaslima W" userId="171bab46a515f6f1" providerId="LiveId" clId="{414DD957-1B75-4D7A-B73A-716A063F1396}" dt="2025-01-29T09:23:59.774" v="2530"/>
          <pc:sldLayoutMkLst>
            <pc:docMk/>
            <pc:sldMasterMk cId="2839339387" sldId="2147483970"/>
            <pc:sldLayoutMk cId="2863233424" sldId="2147483981"/>
          </pc:sldLayoutMkLst>
        </pc:sldLayoutChg>
        <pc:sldLayoutChg chg="setBg">
          <pc:chgData name="Thaslima W" userId="171bab46a515f6f1" providerId="LiveId" clId="{414DD957-1B75-4D7A-B73A-716A063F1396}" dt="2025-01-29T09:23:59.774" v="2530"/>
          <pc:sldLayoutMkLst>
            <pc:docMk/>
            <pc:sldMasterMk cId="2839339387" sldId="2147483970"/>
            <pc:sldLayoutMk cId="3943614635" sldId="2147483982"/>
          </pc:sldLayoutMkLst>
        </pc:sldLayoutChg>
        <pc:sldLayoutChg chg="setBg">
          <pc:chgData name="Thaslima W" userId="171bab46a515f6f1" providerId="LiveId" clId="{414DD957-1B75-4D7A-B73A-716A063F1396}" dt="2025-01-29T09:23:59.774" v="2530"/>
          <pc:sldLayoutMkLst>
            <pc:docMk/>
            <pc:sldMasterMk cId="2839339387" sldId="2147483970"/>
            <pc:sldLayoutMk cId="901574600" sldId="2147483983"/>
          </pc:sldLayoutMkLst>
        </pc:sldLayoutChg>
        <pc:sldLayoutChg chg="setBg">
          <pc:chgData name="Thaslima W" userId="171bab46a515f6f1" providerId="LiveId" clId="{414DD957-1B75-4D7A-B73A-716A063F1396}" dt="2025-01-29T09:23:59.774" v="2530"/>
          <pc:sldLayoutMkLst>
            <pc:docMk/>
            <pc:sldMasterMk cId="2839339387" sldId="2147483970"/>
            <pc:sldLayoutMk cId="1249309016" sldId="2147483984"/>
          </pc:sldLayoutMkLst>
        </pc:sldLayoutChg>
        <pc:sldLayoutChg chg="setBg">
          <pc:chgData name="Thaslima W" userId="171bab46a515f6f1" providerId="LiveId" clId="{414DD957-1B75-4D7A-B73A-716A063F1396}" dt="2025-01-29T09:23:59.774" v="2530"/>
          <pc:sldLayoutMkLst>
            <pc:docMk/>
            <pc:sldMasterMk cId="2839339387" sldId="2147483970"/>
            <pc:sldLayoutMk cId="578115931" sldId="2147483985"/>
          </pc:sldLayoutMkLst>
        </pc:sldLayoutChg>
        <pc:sldLayoutChg chg="setBg">
          <pc:chgData name="Thaslima W" userId="171bab46a515f6f1" providerId="LiveId" clId="{414DD957-1B75-4D7A-B73A-716A063F1396}" dt="2025-01-29T09:23:59.774" v="2530"/>
          <pc:sldLayoutMkLst>
            <pc:docMk/>
            <pc:sldMasterMk cId="2839339387" sldId="2147483970"/>
            <pc:sldLayoutMk cId="647255549" sldId="2147483986"/>
          </pc:sldLayoutMkLst>
        </pc:sldLayoutChg>
        <pc:sldLayoutChg chg="setBg">
          <pc:chgData name="Thaslima W" userId="171bab46a515f6f1" providerId="LiveId" clId="{414DD957-1B75-4D7A-B73A-716A063F1396}" dt="2025-01-29T09:23:59.774" v="2530"/>
          <pc:sldLayoutMkLst>
            <pc:docMk/>
            <pc:sldMasterMk cId="2839339387" sldId="2147483970"/>
            <pc:sldLayoutMk cId="2154084465" sldId="214748398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5C7A2-F875-4B81-B91A-4D0CF169B4F6}" type="doc">
      <dgm:prSet loTypeId="urn:microsoft.com/office/officeart/2005/8/layout/hProcess7" loCatId="list" qsTypeId="urn:microsoft.com/office/officeart/2005/8/quickstyle/3d1" qsCatId="3D" csTypeId="urn:microsoft.com/office/officeart/2005/8/colors/accent1_2" csCatId="accent1" phldr="1"/>
      <dgm:spPr/>
      <dgm:t>
        <a:bodyPr/>
        <a:lstStyle/>
        <a:p>
          <a:endParaRPr lang="en-US"/>
        </a:p>
      </dgm:t>
    </dgm:pt>
    <dgm:pt modelId="{2930044D-DB86-41EC-BAE3-C1CD6A2E2576}" type="pres">
      <dgm:prSet presAssocID="{5F05C7A2-F875-4B81-B91A-4D0CF169B4F6}" presName="Name0" presStyleCnt="0">
        <dgm:presLayoutVars>
          <dgm:dir/>
          <dgm:animLvl val="lvl"/>
          <dgm:resizeHandles val="exact"/>
        </dgm:presLayoutVars>
      </dgm:prSet>
      <dgm:spPr/>
    </dgm:pt>
  </dgm:ptLst>
  <dgm:cxnLst>
    <dgm:cxn modelId="{28189F02-F3BE-4078-887F-8415CB470F9E}" type="presOf" srcId="{5F05C7A2-F875-4B81-B91A-4D0CF169B4F6}" destId="{2930044D-DB86-41EC-BAE3-C1CD6A2E2576}" srcOrd="0"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C42DA8-4245-4075-80DA-54B1AB0FE6A0}" type="doc">
      <dgm:prSet loTypeId="urn:microsoft.com/office/officeart/2005/8/layout/chevron2" loCatId="process" qsTypeId="urn:microsoft.com/office/officeart/2005/8/quickstyle/simple1" qsCatId="simple" csTypeId="urn:microsoft.com/office/officeart/2005/8/colors/accent1_2" csCatId="accent1" phldr="0"/>
      <dgm:spPr/>
      <dgm:t>
        <a:bodyPr/>
        <a:lstStyle/>
        <a:p>
          <a:endParaRPr lang="en-US"/>
        </a:p>
      </dgm:t>
    </dgm:pt>
    <dgm:pt modelId="{DF7464AD-4CBD-431E-93C8-B1531951E7C1}" type="pres">
      <dgm:prSet presAssocID="{A8C42DA8-4245-4075-80DA-54B1AB0FE6A0}" presName="linearFlow" presStyleCnt="0">
        <dgm:presLayoutVars>
          <dgm:dir/>
          <dgm:animLvl val="lvl"/>
          <dgm:resizeHandles val="exact"/>
        </dgm:presLayoutVars>
      </dgm:prSet>
      <dgm:spPr/>
    </dgm:pt>
  </dgm:ptLst>
  <dgm:cxnLst>
    <dgm:cxn modelId="{A2B8DE9F-9975-4712-8444-FA63EB63A941}" type="presOf" srcId="{A8C42DA8-4245-4075-80DA-54B1AB0FE6A0}" destId="{DF7464AD-4CBD-431E-93C8-B1531951E7C1}" srcOrd="0"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13203-E13A-4CDD-8042-48F448E6F2B9}"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EF6E6-23FB-48BE-8245-F0DB804E4F46}" type="slidenum">
              <a:rPr lang="en-US" smtClean="0"/>
              <a:t>‹#›</a:t>
            </a:fld>
            <a:endParaRPr lang="en-US"/>
          </a:p>
        </p:txBody>
      </p:sp>
    </p:spTree>
    <p:extLst>
      <p:ext uri="{BB962C8B-B14F-4D97-AF65-F5344CB8AC3E}">
        <p14:creationId xmlns:p14="http://schemas.microsoft.com/office/powerpoint/2010/main" val="467477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2EF6E6-23FB-48BE-8245-F0DB804E4F46}" type="slidenum">
              <a:rPr lang="en-US" smtClean="0"/>
              <a:t>8</a:t>
            </a:fld>
            <a:endParaRPr lang="en-US"/>
          </a:p>
        </p:txBody>
      </p:sp>
    </p:spTree>
    <p:extLst>
      <p:ext uri="{BB962C8B-B14F-4D97-AF65-F5344CB8AC3E}">
        <p14:creationId xmlns:p14="http://schemas.microsoft.com/office/powerpoint/2010/main" val="227797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2EF6E6-23FB-48BE-8245-F0DB804E4F46}" type="slidenum">
              <a:rPr lang="en-US" smtClean="0"/>
              <a:t>10</a:t>
            </a:fld>
            <a:endParaRPr lang="en-US"/>
          </a:p>
        </p:txBody>
      </p:sp>
    </p:spTree>
    <p:extLst>
      <p:ext uri="{BB962C8B-B14F-4D97-AF65-F5344CB8AC3E}">
        <p14:creationId xmlns:p14="http://schemas.microsoft.com/office/powerpoint/2010/main" val="703508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76EB9D5-7E1A-4433-8B21-2237CC26FA2C}" type="datetimeFigureOut">
              <a:rPr lang="en-US" smtClean="0"/>
              <a:t>1/28/2025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161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5516DA-9D86-4E1E-A623-C11F9F74EB59}" type="datetimeFigureOut">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89518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5516DA-9D86-4E1E-A623-C11F9F74EB59}" type="datetimeFigureOut">
              <a:rPr lang="en-US" smtClean="0"/>
              <a:t>1/28/2025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632334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C5516DA-9D86-4E1E-A623-C11F9F74EB59}" type="datetimeFigureOut">
              <a:rPr lang="en-US" smtClean="0"/>
              <a:t>1/28/2025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36146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C5516DA-9D86-4E1E-A623-C11F9F74EB59}" type="datetimeFigureOut">
              <a:rPr lang="en-US" smtClean="0"/>
              <a:t>1/28/2025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1574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5516DA-9D86-4E1E-A623-C11F9F74EB59}" type="datetimeFigureOut">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930901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5516DA-9D86-4E1E-A623-C11F9F74EB59}" type="datetimeFigureOut">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81159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598A19-B9D6-4696-A74D-9FEF900C8B6A}" type="datetimeFigureOut">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47255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A205100-39B0-4914-BBD6-34F267582565}" type="datetimeFigureOut">
              <a:rPr lang="en-US" smtClean="0"/>
              <a:t>1/28/2025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408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EF837-FEDB-44F2-8FB5-4F56FC548A33}" type="datetimeFigureOut">
              <a:rPr lang="en-US" smtClean="0"/>
              <a:t>1/28/2025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218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EC2AB55-62C0-407E-B706-C907B44B0BFC}" type="datetimeFigureOut">
              <a:rPr lang="en-US" smtClean="0"/>
              <a:t>1/28/2025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009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FBB33F-FEF5-4E73-A5F9-307689FE77C6}" type="datetimeFigureOut">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4639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B5FA4-F0B8-4D71-BC92-932E3A1502F8}" type="datetimeFigureOut">
              <a:rPr lang="en-US" smtClean="0"/>
              <a:t>1/28/2025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182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89F80-C2CE-4D6A-80E4-D3515AD92BC6}" type="datetimeFigureOut">
              <a:rPr lang="en-US" smtClean="0"/>
              <a:t>1/28/2025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761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4220E-EF40-477E-B84C-637FC7CE78DB}" type="datetimeFigureOut">
              <a:rPr lang="en-US" smtClean="0"/>
              <a:t>1/28/2025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5235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0B8D63-E026-4E54-B301-C824E1BD14F3}" type="datetimeFigureOut">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115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423185-9573-406A-8068-0AB4F2335019}" type="datetimeFigureOut">
              <a:rPr lang="en-US" smtClean="0"/>
              <a:t>1/28/2025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5082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5516DA-9D86-4E1E-A623-C11F9F74EB59}" type="datetimeFigureOut">
              <a:rPr lang="en-US" smtClean="0"/>
              <a:t>1/28/2025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9339387"/>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KarishmaWajid" TargetMode="External"/><Relationship Id="rId3" Type="http://schemas.openxmlformats.org/officeDocument/2006/relationships/diagramLayout" Target="../diagrams/layout1.xml"/><Relationship Id="rId7" Type="http://schemas.openxmlformats.org/officeDocument/2006/relationships/hyperlink" Target="https://www.linkedin.com/in/karishma1310/" TargetMode="Externa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karishma-digitalportfolio-60035978658.development.catalystserverless.in/app/index.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6874-C07E-4D52-B89C-53B9B4FE43F5}"/>
              </a:ext>
            </a:extLst>
          </p:cNvPr>
          <p:cNvSpPr>
            <a:spLocks noGrp="1"/>
          </p:cNvSpPr>
          <p:nvPr>
            <p:ph type="ctrTitle"/>
          </p:nvPr>
        </p:nvSpPr>
        <p:spPr>
          <a:xfrm>
            <a:off x="1819431" y="1172817"/>
            <a:ext cx="8553138" cy="1857023"/>
          </a:xfrm>
          <a:solidFill>
            <a:schemeClr val="bg1"/>
          </a:solidFill>
          <a:ln>
            <a:noFill/>
          </a:ln>
          <a:effectLst/>
          <a:scene3d>
            <a:camera prst="orthographicFront">
              <a:rot lat="0" lon="0" rev="0"/>
            </a:camera>
            <a:lightRig rig="contrasting" dir="t">
              <a:rot lat="0" lon="0" rev="7800000"/>
            </a:lightRig>
          </a:scene3d>
          <a:sp3d>
            <a:bevelT w="139700" h="139700"/>
          </a:sp3d>
        </p:spPr>
        <p:txBody>
          <a:bodyPr/>
          <a:lstStyle/>
          <a:p>
            <a:r>
              <a:rPr lang="en-US" sz="4000" dirty="0">
                <a:latin typeface="Algerian" panose="04020705040A02060702" pitchFamily="82" charset="0"/>
              </a:rPr>
              <a:t>      DATASOFTIXS INTERSHIP </a:t>
            </a:r>
            <a:br>
              <a:rPr lang="en-US" sz="4000" dirty="0">
                <a:latin typeface="Algerian" panose="04020705040A02060702" pitchFamily="82" charset="0"/>
              </a:rPr>
            </a:br>
            <a:r>
              <a:rPr lang="en-US" sz="4000" dirty="0">
                <a:latin typeface="Algerian" panose="04020705040A02060702" pitchFamily="82" charset="0"/>
              </a:rPr>
              <a:t>         PROJECT SUMMARY</a:t>
            </a:r>
            <a:br>
              <a:rPr lang="en-US" sz="4000" dirty="0">
                <a:latin typeface="Algerian" panose="04020705040A02060702" pitchFamily="82" charset="0"/>
              </a:rPr>
            </a:br>
            <a:r>
              <a:rPr lang="en-US" sz="4000" dirty="0">
                <a:latin typeface="Algerian" panose="04020705040A02060702" pitchFamily="82" charset="0"/>
              </a:rPr>
              <a:t>               (WEEKS 1-3)</a:t>
            </a:r>
          </a:p>
        </p:txBody>
      </p:sp>
      <p:sp>
        <p:nvSpPr>
          <p:cNvPr id="3" name="Subtitle 2">
            <a:extLst>
              <a:ext uri="{FF2B5EF4-FFF2-40B4-BE49-F238E27FC236}">
                <a16:creationId xmlns:a16="http://schemas.microsoft.com/office/drawing/2014/main" id="{C0AD9D96-5A67-4F34-9E61-5F4FE75F64EB}"/>
              </a:ext>
            </a:extLst>
          </p:cNvPr>
          <p:cNvSpPr>
            <a:spLocks noGrp="1"/>
          </p:cNvSpPr>
          <p:nvPr>
            <p:ph type="subTitle" idx="1"/>
          </p:nvPr>
        </p:nvSpPr>
        <p:spPr>
          <a:xfrm>
            <a:off x="2341621" y="3322983"/>
            <a:ext cx="9070848" cy="2362200"/>
          </a:xfrm>
        </p:spPr>
        <p:txBody>
          <a:bodyPr>
            <a:normAutofit fontScale="92500" lnSpcReduction="10000"/>
          </a:bodyPr>
          <a:lstStyle/>
          <a:p>
            <a:r>
              <a:rPr lang="en-US" sz="4000" dirty="0">
                <a:latin typeface="Algerian" panose="04020705040A02060702" pitchFamily="82" charset="0"/>
              </a:rPr>
              <a:t>         WEB DEVELOPMENT</a:t>
            </a:r>
          </a:p>
          <a:p>
            <a:r>
              <a:rPr lang="en-US" sz="4000" dirty="0">
                <a:latin typeface="Algerian" panose="04020705040A02060702" pitchFamily="82" charset="0"/>
              </a:rPr>
              <a:t>         INTERN ID:WD100024</a:t>
            </a:r>
          </a:p>
          <a:p>
            <a:r>
              <a:rPr lang="en-US" dirty="0">
                <a:latin typeface="Arial Black" panose="020B0A04020102020204" pitchFamily="34" charset="0"/>
              </a:rPr>
              <a:t>                 Presented by: </a:t>
            </a:r>
            <a:r>
              <a:rPr lang="en-US" sz="1800" dirty="0">
                <a:latin typeface="Arial" panose="020B0604020202020204" pitchFamily="34" charset="0"/>
                <a:cs typeface="Arial" panose="020B0604020202020204" pitchFamily="34" charset="0"/>
              </a:rPr>
              <a:t>W.KARISHMA</a:t>
            </a:r>
          </a:p>
          <a:p>
            <a:r>
              <a:rPr lang="en-US" sz="1800" dirty="0">
                <a:latin typeface="Arial" panose="020B0604020202020204" pitchFamily="34" charset="0"/>
                <a:cs typeface="Arial" panose="020B0604020202020204" pitchFamily="34" charset="0"/>
              </a:rPr>
              <a:t>                 Mohamed </a:t>
            </a:r>
            <a:r>
              <a:rPr lang="en-US" sz="1800" dirty="0" err="1">
                <a:latin typeface="Arial" panose="020B0604020202020204" pitchFamily="34" charset="0"/>
                <a:cs typeface="Arial" panose="020B0604020202020204" pitchFamily="34" charset="0"/>
              </a:rPr>
              <a:t>Sathak</a:t>
            </a:r>
            <a:r>
              <a:rPr lang="en-US" sz="1800" dirty="0">
                <a:latin typeface="Arial" panose="020B0604020202020204" pitchFamily="34" charset="0"/>
                <a:cs typeface="Arial" panose="020B0604020202020204" pitchFamily="34" charset="0"/>
              </a:rPr>
              <a:t> A.J College Of Engineering</a:t>
            </a:r>
          </a:p>
          <a:p>
            <a:r>
              <a:rPr lang="en-US" dirty="0">
                <a:latin typeface="Arial Black" panose="020B0A04020102020204" pitchFamily="34" charset="0"/>
              </a:rPr>
              <a:t>                 Date:</a:t>
            </a:r>
            <a:r>
              <a:rPr lang="en-US" sz="1800" dirty="0">
                <a:latin typeface="Arial" panose="020B0604020202020204" pitchFamily="34" charset="0"/>
                <a:cs typeface="Arial" panose="020B0604020202020204" pitchFamily="34" charset="0"/>
              </a:rPr>
              <a:t>1</a:t>
            </a:r>
            <a:r>
              <a:rPr lang="en-US" sz="1800" baseline="30000" dirty="0">
                <a:latin typeface="Arial" panose="020B0604020202020204" pitchFamily="34" charset="0"/>
                <a:cs typeface="Arial" panose="020B0604020202020204" pitchFamily="34" charset="0"/>
              </a:rPr>
              <a:t>st</a:t>
            </a:r>
            <a:r>
              <a:rPr lang="en-US" sz="1800" dirty="0">
                <a:latin typeface="Arial" panose="020B0604020202020204" pitchFamily="34" charset="0"/>
                <a:cs typeface="Arial" panose="020B0604020202020204" pitchFamily="34" charset="0"/>
              </a:rPr>
              <a:t> Jan 2025 -1</a:t>
            </a:r>
            <a:r>
              <a:rPr lang="en-US" sz="1800" baseline="30000" dirty="0">
                <a:latin typeface="Arial" panose="020B0604020202020204" pitchFamily="34" charset="0"/>
                <a:cs typeface="Arial" panose="020B0604020202020204" pitchFamily="34" charset="0"/>
              </a:rPr>
              <a:t>st</a:t>
            </a:r>
            <a:r>
              <a:rPr lang="en-US" sz="1800" dirty="0">
                <a:latin typeface="Arial" panose="020B0604020202020204" pitchFamily="34" charset="0"/>
                <a:cs typeface="Arial" panose="020B0604020202020204" pitchFamily="34" charset="0"/>
              </a:rPr>
              <a:t> Feb 2025</a:t>
            </a:r>
          </a:p>
          <a:p>
            <a:endParaRPr lang="en-US" sz="2800" dirty="0">
              <a:latin typeface="Algerian" panose="04020705040A02060702" pitchFamily="82" charset="0"/>
            </a:endParaRPr>
          </a:p>
        </p:txBody>
      </p:sp>
    </p:spTree>
    <p:extLst>
      <p:ext uri="{BB962C8B-B14F-4D97-AF65-F5344CB8AC3E}">
        <p14:creationId xmlns:p14="http://schemas.microsoft.com/office/powerpoint/2010/main" val="324732713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0878-0CE1-4B09-BC0A-C9F732FC592E}"/>
              </a:ext>
            </a:extLst>
          </p:cNvPr>
          <p:cNvSpPr>
            <a:spLocks noGrp="1"/>
          </p:cNvSpPr>
          <p:nvPr>
            <p:ph type="title"/>
          </p:nvPr>
        </p:nvSpPr>
        <p:spPr>
          <a:xfrm>
            <a:off x="2859156" y="764373"/>
            <a:ext cx="6473687" cy="1293028"/>
          </a:xfrm>
        </p:spPr>
        <p:txBody>
          <a:bodyPr>
            <a:normAutofit fontScale="90000"/>
          </a:bodyPr>
          <a:lstStyle/>
          <a:p>
            <a:pPr algn="ctr"/>
            <a:r>
              <a:rPr lang="en-US" dirty="0">
                <a:latin typeface="Algerian" panose="04020705040A02060702" pitchFamily="82" charset="0"/>
              </a:rPr>
              <a:t>WEEK-3</a:t>
            </a:r>
            <a:br>
              <a:rPr lang="en-US" dirty="0">
                <a:latin typeface="Algerian" panose="04020705040A02060702" pitchFamily="82" charset="0"/>
              </a:rPr>
            </a:br>
            <a:r>
              <a:rPr lang="en-US" dirty="0">
                <a:latin typeface="Algerian" panose="04020705040A02060702" pitchFamily="82" charset="0"/>
              </a:rPr>
              <a:t>SKYWATCHER’S COMPANION</a:t>
            </a:r>
          </a:p>
        </p:txBody>
      </p:sp>
      <p:sp>
        <p:nvSpPr>
          <p:cNvPr id="3" name="Content Placeholder 2">
            <a:extLst>
              <a:ext uri="{FF2B5EF4-FFF2-40B4-BE49-F238E27FC236}">
                <a16:creationId xmlns:a16="http://schemas.microsoft.com/office/drawing/2014/main" id="{97AB0737-F152-4F56-A5F3-8B5CB0FDCE07}"/>
              </a:ext>
            </a:extLst>
          </p:cNvPr>
          <p:cNvSpPr>
            <a:spLocks noGrp="1"/>
          </p:cNvSpPr>
          <p:nvPr>
            <p:ph idx="1"/>
          </p:nvPr>
        </p:nvSpPr>
        <p:spPr>
          <a:xfrm>
            <a:off x="685800" y="2471287"/>
            <a:ext cx="10820400" cy="4024125"/>
          </a:xfrm>
        </p:spPr>
        <p:txBody>
          <a:bodyPr>
            <a:normAutofit/>
          </a:bodyPr>
          <a:lstStyle/>
          <a:p>
            <a:pPr marL="0" indent="0">
              <a:buNone/>
            </a:pPr>
            <a:r>
              <a:rPr lang="en-US" sz="1800" dirty="0">
                <a:latin typeface="Arial Black" panose="020B0A04020102020204" pitchFamily="34" charset="0"/>
              </a:rPr>
              <a:t>DESCRIPTION</a:t>
            </a:r>
            <a:r>
              <a:rPr lang="en-US" sz="1600" dirty="0">
                <a:latin typeface="Arial Black" panose="020B0A04020102020204" pitchFamily="34" charset="0"/>
              </a:rPr>
              <a:t>:</a:t>
            </a:r>
          </a:p>
          <a:p>
            <a:pPr marL="0" indent="0">
              <a:buNone/>
            </a:pPr>
            <a:r>
              <a:rPr lang="en-US" sz="2400" dirty="0">
                <a:latin typeface="Arial" panose="020B0604020202020204" pitchFamily="34" charset="0"/>
                <a:cs typeface="Arial" panose="020B0604020202020204" pitchFamily="34" charset="0"/>
              </a:rPr>
              <a:t>The </a:t>
            </a:r>
            <a:r>
              <a:rPr lang="en-US" sz="2400" dirty="0" err="1">
                <a:latin typeface="Arial" panose="020B0604020202020204" pitchFamily="34" charset="0"/>
                <a:cs typeface="Arial" panose="020B0604020202020204" pitchFamily="34" charset="0"/>
              </a:rPr>
              <a:t>Skywatcher's</a:t>
            </a:r>
            <a:r>
              <a:rPr lang="en-US" sz="2400" dirty="0">
                <a:latin typeface="Arial" panose="020B0604020202020204" pitchFamily="34" charset="0"/>
                <a:cs typeface="Arial" panose="020B0604020202020204" pitchFamily="34" charset="0"/>
              </a:rPr>
              <a:t> Companion project is a weather dashboard designed to provide real-time weather updates in a user-friendly and visually appealing format. By utilizing a weather API, the application fetches and displays key weather details such as temperature, humidity, and conditions for any searched city. A search bar enables users to quickly look up weather information for their desired locations. Styled with CSS, the dashboard delivers an engaging design, with an optional feature to dynamically change the background based on the current weather (e.g., sunny or rainy), enhancing the interactive experience. This project combines functionality with aesthetic appeal to create an essential tool for weather enthusiasts</a:t>
            </a:r>
            <a:r>
              <a:rPr lang="en-US" sz="1600" dirty="0">
                <a:latin typeface="Arial Black" panose="020B0A04020102020204" pitchFamily="34" charset="0"/>
              </a:rPr>
              <a:t>.</a:t>
            </a:r>
          </a:p>
        </p:txBody>
      </p:sp>
    </p:spTree>
    <p:extLst>
      <p:ext uri="{BB962C8B-B14F-4D97-AF65-F5344CB8AC3E}">
        <p14:creationId xmlns:p14="http://schemas.microsoft.com/office/powerpoint/2010/main" val="4613122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AE42-5CAE-4632-A5BC-D2F98A4C2F99}"/>
              </a:ext>
            </a:extLst>
          </p:cNvPr>
          <p:cNvSpPr>
            <a:spLocks noGrp="1"/>
          </p:cNvSpPr>
          <p:nvPr>
            <p:ph type="title"/>
          </p:nvPr>
        </p:nvSpPr>
        <p:spPr>
          <a:xfrm>
            <a:off x="4054642" y="470873"/>
            <a:ext cx="2514600" cy="984948"/>
          </a:xfrm>
        </p:spPr>
        <p:txBody>
          <a:bodyPr>
            <a:normAutofit/>
          </a:bodyPr>
          <a:lstStyle/>
          <a:p>
            <a:pPr algn="ctr"/>
            <a:r>
              <a:rPr lang="en-US" sz="4400" dirty="0">
                <a:latin typeface="Algerian" panose="04020705040A02060702" pitchFamily="82" charset="0"/>
              </a:rPr>
              <a:t>CODE</a:t>
            </a:r>
          </a:p>
        </p:txBody>
      </p:sp>
      <p:sp>
        <p:nvSpPr>
          <p:cNvPr id="3" name="Content Placeholder 2">
            <a:extLst>
              <a:ext uri="{FF2B5EF4-FFF2-40B4-BE49-F238E27FC236}">
                <a16:creationId xmlns:a16="http://schemas.microsoft.com/office/drawing/2014/main" id="{5F52DAAA-63E5-425D-86E5-319FB667A899}"/>
              </a:ext>
            </a:extLst>
          </p:cNvPr>
          <p:cNvSpPr>
            <a:spLocks noGrp="1"/>
          </p:cNvSpPr>
          <p:nvPr>
            <p:ph idx="1"/>
          </p:nvPr>
        </p:nvSpPr>
        <p:spPr>
          <a:xfrm>
            <a:off x="685800" y="2363002"/>
            <a:ext cx="3031958" cy="4023360"/>
          </a:xfrm>
        </p:spPr>
        <p:txBody>
          <a:bodyPr>
            <a:normAutofit/>
          </a:bodyPr>
          <a:lstStyle/>
          <a:p>
            <a:pPr marL="0" indent="0">
              <a:lnSpc>
                <a:spcPct val="100000"/>
              </a:lnSpc>
              <a:buNone/>
            </a:pPr>
            <a:r>
              <a:rPr lang="en-US" sz="1200" dirty="0">
                <a:latin typeface="Arial" panose="020B0604020202020204" pitchFamily="34" charset="0"/>
                <a:cs typeface="Arial" panose="020B0604020202020204" pitchFamily="34" charset="0"/>
              </a:rPr>
              <a:t>import React, { </a:t>
            </a:r>
            <a:r>
              <a:rPr lang="en-US" sz="1200" dirty="0" err="1">
                <a:latin typeface="Arial" panose="020B0604020202020204" pitchFamily="34" charset="0"/>
                <a:cs typeface="Arial" panose="020B0604020202020204" pitchFamily="34" charset="0"/>
              </a:rPr>
              <a:t>useState</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useEffect</a:t>
            </a:r>
            <a:r>
              <a:rPr lang="en-US" sz="1200" dirty="0">
                <a:latin typeface="Arial" panose="020B0604020202020204" pitchFamily="34" charset="0"/>
                <a:cs typeface="Arial" panose="020B0604020202020204" pitchFamily="34" charset="0"/>
              </a:rPr>
              <a:t> }</a:t>
            </a:r>
          </a:p>
          <a:p>
            <a:pPr marL="0" indent="0">
              <a:lnSpc>
                <a:spcPct val="100000"/>
              </a:lnSpc>
              <a:buNone/>
            </a:pPr>
            <a:r>
              <a:rPr lang="en-US" sz="1200" dirty="0">
                <a:latin typeface="Arial" panose="020B0604020202020204" pitchFamily="34" charset="0"/>
                <a:cs typeface="Arial" panose="020B0604020202020204" pitchFamily="34" charset="0"/>
              </a:rPr>
              <a:t>from 'react’;</a:t>
            </a:r>
          </a:p>
          <a:p>
            <a:pPr marL="0" indent="0">
              <a:lnSpc>
                <a:spcPct val="100000"/>
              </a:lnSpc>
              <a:buNone/>
            </a:pPr>
            <a:r>
              <a:rPr lang="en-US" sz="1200" dirty="0">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SearchBar</a:t>
            </a:r>
            <a:r>
              <a:rPr lang="en-US" sz="1200" dirty="0">
                <a:latin typeface="Arial" panose="020B0604020202020204" pitchFamily="34" charset="0"/>
                <a:cs typeface="Arial" panose="020B0604020202020204" pitchFamily="34" charset="0"/>
              </a:rPr>
              <a:t> from ‘./</a:t>
            </a:r>
          </a:p>
          <a:p>
            <a:pPr marL="0" indent="0">
              <a:lnSpc>
                <a:spcPct val="100000"/>
              </a:lnSpc>
              <a:buNone/>
            </a:pPr>
            <a:r>
              <a:rPr lang="en-US" sz="1200" dirty="0">
                <a:latin typeface="Arial" panose="020B0604020202020204" pitchFamily="34" charset="0"/>
                <a:cs typeface="Arial" panose="020B0604020202020204" pitchFamily="34" charset="0"/>
              </a:rPr>
              <a:t>components/</a:t>
            </a:r>
            <a:r>
              <a:rPr lang="en-US" sz="1200" dirty="0" err="1">
                <a:latin typeface="Arial" panose="020B0604020202020204" pitchFamily="34" charset="0"/>
                <a:cs typeface="Arial" panose="020B0604020202020204" pitchFamily="34" charset="0"/>
              </a:rPr>
              <a:t>SearchBar</a:t>
            </a:r>
            <a:r>
              <a:rPr lang="en-US" sz="1200" dirty="0">
                <a:latin typeface="Arial" panose="020B0604020202020204" pitchFamily="34" charset="0"/>
                <a:cs typeface="Arial" panose="020B0604020202020204" pitchFamily="34" charset="0"/>
              </a:rPr>
              <a:t>’;</a:t>
            </a:r>
          </a:p>
          <a:p>
            <a:pPr marL="0" indent="0">
              <a:lnSpc>
                <a:spcPct val="100000"/>
              </a:lnSpc>
              <a:buNone/>
            </a:pPr>
            <a:r>
              <a:rPr lang="en-US" sz="1200" dirty="0">
                <a:latin typeface="Arial" panose="020B0604020202020204" pitchFamily="34" charset="0"/>
                <a:cs typeface="Arial" panose="020B0604020202020204" pitchFamily="34" charset="0"/>
              </a:rPr>
              <a:t>import </a:t>
            </a:r>
            <a:r>
              <a:rPr lang="en-US" sz="1200" dirty="0" err="1">
                <a:latin typeface="Arial" panose="020B0604020202020204" pitchFamily="34" charset="0"/>
                <a:cs typeface="Arial" panose="020B0604020202020204" pitchFamily="34" charset="0"/>
              </a:rPr>
              <a:t>WeatherDisplay</a:t>
            </a:r>
            <a:r>
              <a:rPr lang="en-US" sz="1200" dirty="0">
                <a:latin typeface="Arial" panose="020B0604020202020204" pitchFamily="34" charset="0"/>
                <a:cs typeface="Arial" panose="020B0604020202020204" pitchFamily="34" charset="0"/>
              </a:rPr>
              <a:t> from ‘./</a:t>
            </a:r>
          </a:p>
          <a:p>
            <a:pPr marL="0" indent="0">
              <a:lnSpc>
                <a:spcPct val="100000"/>
              </a:lnSpc>
              <a:buNone/>
            </a:pPr>
            <a:r>
              <a:rPr lang="en-US" sz="1200" dirty="0">
                <a:latin typeface="Arial" panose="020B0604020202020204" pitchFamily="34" charset="0"/>
                <a:cs typeface="Arial" panose="020B0604020202020204" pitchFamily="34" charset="0"/>
              </a:rPr>
              <a:t>components/</a:t>
            </a:r>
            <a:r>
              <a:rPr lang="en-US" sz="1200" dirty="0" err="1">
                <a:latin typeface="Arial" panose="020B0604020202020204" pitchFamily="34" charset="0"/>
                <a:cs typeface="Arial" panose="020B0604020202020204" pitchFamily="34" charset="0"/>
              </a:rPr>
              <a:t>WeatherDisplay</a:t>
            </a:r>
            <a:r>
              <a:rPr lang="en-US" sz="1200" dirty="0">
                <a:latin typeface="Arial" panose="020B0604020202020204" pitchFamily="34" charset="0"/>
                <a:cs typeface="Arial" panose="020B0604020202020204" pitchFamily="34" charset="0"/>
              </a:rPr>
              <a:t>’;</a:t>
            </a:r>
          </a:p>
          <a:p>
            <a:pPr marL="0" indent="0">
              <a:lnSpc>
                <a:spcPct val="100000"/>
              </a:lnSpc>
              <a:buNone/>
            </a:pPr>
            <a:r>
              <a:rPr lang="en-US" sz="1200" dirty="0">
                <a:latin typeface="Arial" panose="020B0604020202020204" pitchFamily="34" charset="0"/>
                <a:cs typeface="Arial" panose="020B0604020202020204" pitchFamily="34" charset="0"/>
              </a:rPr>
              <a:t>import './App.css’;</a:t>
            </a:r>
          </a:p>
          <a:p>
            <a:pPr marL="0" indent="0">
              <a:lnSpc>
                <a:spcPct val="100000"/>
              </a:lnSpc>
              <a:buNone/>
            </a:pPr>
            <a:endParaRPr lang="en-US" sz="1200" dirty="0">
              <a:latin typeface="Arial" panose="020B0604020202020204" pitchFamily="34" charset="0"/>
              <a:cs typeface="Arial" panose="020B0604020202020204" pitchFamily="34" charset="0"/>
            </a:endParaRPr>
          </a:p>
          <a:p>
            <a:pPr marL="0" indent="0">
              <a:lnSpc>
                <a:spcPct val="100000"/>
              </a:lnSpc>
              <a:buNone/>
            </a:pPr>
            <a:r>
              <a:rPr lang="en-US" sz="1200" dirty="0">
                <a:latin typeface="Arial" panose="020B0604020202020204" pitchFamily="34" charset="0"/>
                <a:cs typeface="Arial" panose="020B0604020202020204" pitchFamily="34" charset="0"/>
              </a:rPr>
              <a:t>const App = () =&gt; { </a:t>
            </a:r>
          </a:p>
          <a:p>
            <a:pPr marL="0" indent="0">
              <a:lnSpc>
                <a:spcPct val="100000"/>
              </a:lnSpc>
              <a:buNone/>
            </a:pPr>
            <a:r>
              <a:rPr lang="en-US" sz="1200" dirty="0">
                <a:latin typeface="Arial" panose="020B0604020202020204" pitchFamily="34" charset="0"/>
                <a:cs typeface="Arial" panose="020B0604020202020204" pitchFamily="34" charset="0"/>
              </a:rPr>
              <a:t> const [weather, </a:t>
            </a:r>
            <a:r>
              <a:rPr lang="en-US" sz="1200" dirty="0" err="1">
                <a:latin typeface="Arial" panose="020B0604020202020204" pitchFamily="34" charset="0"/>
                <a:cs typeface="Arial" panose="020B0604020202020204" pitchFamily="34" charset="0"/>
              </a:rPr>
              <a:t>setWeather</a:t>
            </a:r>
            <a:r>
              <a:rPr lang="en-US" sz="1200" dirty="0">
                <a:latin typeface="Arial" panose="020B0604020202020204" pitchFamily="34" charset="0"/>
                <a:cs typeface="Arial" panose="020B0604020202020204" pitchFamily="34" charset="0"/>
              </a:rPr>
              <a:t>] =</a:t>
            </a:r>
          </a:p>
          <a:p>
            <a:pPr marL="0" indent="0">
              <a:lnSpc>
                <a:spcPct val="100000"/>
              </a:lnSpc>
              <a:buNone/>
            </a:pP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useState</a:t>
            </a:r>
            <a:r>
              <a:rPr lang="en-US" sz="1200" dirty="0">
                <a:latin typeface="Arial" panose="020B0604020202020204" pitchFamily="34" charset="0"/>
                <a:cs typeface="Arial" panose="020B0604020202020204" pitchFamily="34" charset="0"/>
              </a:rPr>
              <a:t>(null);</a:t>
            </a:r>
          </a:p>
          <a:p>
            <a:pPr marL="0" indent="0">
              <a:lnSpc>
                <a:spcPct val="100000"/>
              </a:lnSpc>
              <a:buNone/>
            </a:pPr>
            <a:r>
              <a:rPr lang="en-US" sz="1200" dirty="0">
                <a:latin typeface="Arial" panose="020B0604020202020204" pitchFamily="34" charset="0"/>
                <a:cs typeface="Arial" panose="020B0604020202020204" pitchFamily="34" charset="0"/>
              </a:rPr>
              <a:t>  const [background, </a:t>
            </a:r>
            <a:r>
              <a:rPr lang="en-US" sz="1200" dirty="0" err="1">
                <a:latin typeface="Arial" panose="020B0604020202020204" pitchFamily="34" charset="0"/>
                <a:cs typeface="Arial" panose="020B0604020202020204" pitchFamily="34" charset="0"/>
              </a:rPr>
              <a:t>setBackground</a:t>
            </a:r>
            <a:r>
              <a:rPr lang="en-US" sz="1200" dirty="0">
                <a:latin typeface="Arial" panose="020B0604020202020204" pitchFamily="34" charset="0"/>
                <a:cs typeface="Arial" panose="020B0604020202020204" pitchFamily="34" charset="0"/>
              </a:rPr>
              <a:t>]</a:t>
            </a:r>
          </a:p>
          <a:p>
            <a:pPr marL="0" indent="0">
              <a:lnSpc>
                <a:spcPct val="100000"/>
              </a:lnSpc>
              <a:buNone/>
            </a:pPr>
            <a:r>
              <a:rPr lang="en-US" sz="1200" dirty="0">
                <a:latin typeface="Arial" panose="020B0604020202020204" pitchFamily="34" charset="0"/>
                <a:cs typeface="Arial" panose="020B0604020202020204" pitchFamily="34" charset="0"/>
              </a:rPr>
              <a:t> = </a:t>
            </a:r>
            <a:r>
              <a:rPr lang="en-US" sz="1200" dirty="0" err="1">
                <a:latin typeface="Arial" panose="020B0604020202020204" pitchFamily="34" charset="0"/>
                <a:cs typeface="Arial" panose="020B0604020202020204" pitchFamily="34" charset="0"/>
              </a:rPr>
              <a:t>useState</a:t>
            </a:r>
            <a:r>
              <a:rPr lang="en-US" sz="1200" dirty="0">
                <a:latin typeface="Arial" panose="020B0604020202020204" pitchFamily="34" charset="0"/>
                <a:cs typeface="Arial" panose="020B0604020202020204" pitchFamily="34" charset="0"/>
              </a:rPr>
              <a:t>('default');</a:t>
            </a:r>
          </a:p>
        </p:txBody>
      </p:sp>
      <p:sp>
        <p:nvSpPr>
          <p:cNvPr id="5" name="TextBox 4">
            <a:extLst>
              <a:ext uri="{FF2B5EF4-FFF2-40B4-BE49-F238E27FC236}">
                <a16:creationId xmlns:a16="http://schemas.microsoft.com/office/drawing/2014/main" id="{9157CB67-9264-4070-BC59-8862D0F7AE96}"/>
              </a:ext>
            </a:extLst>
          </p:cNvPr>
          <p:cNvSpPr txBox="1"/>
          <p:nvPr/>
        </p:nvSpPr>
        <p:spPr>
          <a:xfrm>
            <a:off x="1203157" y="1255477"/>
            <a:ext cx="10278979" cy="923330"/>
          </a:xfrm>
          <a:prstGeom prst="rect">
            <a:avLst/>
          </a:prstGeom>
          <a:noFill/>
        </p:spPr>
        <p:txBody>
          <a:bodyPr wrap="square">
            <a:spAutoFit/>
          </a:bodyPr>
          <a:lstStyle/>
          <a:p>
            <a:r>
              <a:rPr lang="en-US" b="1" dirty="0">
                <a:latin typeface="+mj-lt"/>
              </a:rPr>
              <a:t>TOOLS: </a:t>
            </a:r>
            <a:r>
              <a:rPr lang="en-US" dirty="0">
                <a:latin typeface="+mj-lt"/>
              </a:rPr>
              <a:t>V</a:t>
            </a:r>
            <a:r>
              <a:rPr lang="en-US" sz="1800" dirty="0"/>
              <a:t>isual Studio Code</a:t>
            </a:r>
          </a:p>
          <a:p>
            <a:r>
              <a:rPr lang="en-US" b="1" dirty="0">
                <a:latin typeface="+mj-lt"/>
              </a:rPr>
              <a:t>TECHNOLIOGIES USED: </a:t>
            </a:r>
            <a:r>
              <a:rPr lang="en-US" dirty="0"/>
              <a:t>React.js for frontend, MySQL for Database Management,                Node.js for backend</a:t>
            </a:r>
            <a:endParaRPr lang="en-US" sz="1800" dirty="0"/>
          </a:p>
        </p:txBody>
      </p:sp>
      <p:sp>
        <p:nvSpPr>
          <p:cNvPr id="6" name="TextBox 5">
            <a:extLst>
              <a:ext uri="{FF2B5EF4-FFF2-40B4-BE49-F238E27FC236}">
                <a16:creationId xmlns:a16="http://schemas.microsoft.com/office/drawing/2014/main" id="{15B759B7-D054-4C95-9446-642162A5965D}"/>
              </a:ext>
            </a:extLst>
          </p:cNvPr>
          <p:cNvSpPr txBox="1"/>
          <p:nvPr/>
        </p:nvSpPr>
        <p:spPr>
          <a:xfrm>
            <a:off x="3793955" y="2363002"/>
            <a:ext cx="3188369" cy="3970318"/>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useEffect</a:t>
            </a:r>
            <a:r>
              <a:rPr lang="en-US" sz="1200" dirty="0">
                <a:latin typeface="Arial" panose="020B0604020202020204" pitchFamily="34" charset="0"/>
                <a:cs typeface="Arial" panose="020B0604020202020204" pitchFamily="34" charset="0"/>
              </a:rPr>
              <a:t>(() =&gt; {   </a:t>
            </a:r>
          </a:p>
          <a:p>
            <a:r>
              <a:rPr lang="en-US" sz="1200" dirty="0">
                <a:latin typeface="Arial" panose="020B0604020202020204" pitchFamily="34" charset="0"/>
                <a:cs typeface="Arial" panose="020B0604020202020204" pitchFamily="34" charset="0"/>
              </a:rPr>
              <a:t> if (weather) {     </a:t>
            </a:r>
          </a:p>
          <a:p>
            <a:r>
              <a:rPr lang="en-US" sz="1200" dirty="0">
                <a:latin typeface="Arial" panose="020B0604020202020204" pitchFamily="34" charset="0"/>
                <a:cs typeface="Arial" panose="020B0604020202020204" pitchFamily="34" charset="0"/>
              </a:rPr>
              <a:t> const condition = </a:t>
            </a:r>
            <a:r>
              <a:rPr lang="en-US" sz="1200" dirty="0" err="1">
                <a:latin typeface="Arial" panose="020B0604020202020204" pitchFamily="34" charset="0"/>
                <a:cs typeface="Arial" panose="020B0604020202020204" pitchFamily="34" charset="0"/>
              </a:rPr>
              <a:t>weather.weathe</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r[0].</a:t>
            </a:r>
            <a:r>
              <a:rPr lang="en-US" sz="1200" dirty="0" err="1">
                <a:latin typeface="Arial" panose="020B0604020202020204" pitchFamily="34" charset="0"/>
                <a:cs typeface="Arial" panose="020B0604020202020204" pitchFamily="34" charset="0"/>
              </a:rPr>
              <a:t>main.toLowerCase</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     if (</a:t>
            </a:r>
            <a:r>
              <a:rPr lang="en-US" sz="1200" dirty="0" err="1">
                <a:latin typeface="Arial" panose="020B0604020202020204" pitchFamily="34" charset="0"/>
                <a:cs typeface="Arial" panose="020B0604020202020204" pitchFamily="34" charset="0"/>
              </a:rPr>
              <a:t>condition.includes</a:t>
            </a:r>
            <a:r>
              <a:rPr lang="en-US" sz="1200" dirty="0">
                <a:latin typeface="Arial" panose="020B0604020202020204" pitchFamily="34" charset="0"/>
                <a:cs typeface="Arial" panose="020B0604020202020204" pitchFamily="34" charset="0"/>
              </a:rPr>
              <a:t>('clear')) {        </a:t>
            </a:r>
            <a:r>
              <a:rPr lang="en-US" sz="1200" dirty="0" err="1">
                <a:latin typeface="Arial" panose="020B0604020202020204" pitchFamily="34" charset="0"/>
                <a:cs typeface="Arial" panose="020B0604020202020204" pitchFamily="34" charset="0"/>
              </a:rPr>
              <a:t>setBackground</a:t>
            </a:r>
            <a:r>
              <a:rPr lang="en-US" sz="1200" dirty="0">
                <a:latin typeface="Arial" panose="020B0604020202020204" pitchFamily="34" charset="0"/>
                <a:cs typeface="Arial" panose="020B0604020202020204" pitchFamily="34" charset="0"/>
              </a:rPr>
              <a:t>('sunny');   </a:t>
            </a:r>
          </a:p>
          <a:p>
            <a:r>
              <a:rPr lang="en-US" sz="1200" dirty="0">
                <a:latin typeface="Arial" panose="020B0604020202020204" pitchFamily="34" charset="0"/>
                <a:cs typeface="Arial" panose="020B0604020202020204" pitchFamily="34" charset="0"/>
              </a:rPr>
              <a:t>   } else if (</a:t>
            </a:r>
            <a:r>
              <a:rPr lang="en-US" sz="1200" dirty="0" err="1">
                <a:latin typeface="Arial" panose="020B0604020202020204" pitchFamily="34" charset="0"/>
                <a:cs typeface="Arial" panose="020B0604020202020204" pitchFamily="34" charset="0"/>
              </a:rPr>
              <a:t>condition.includes</a:t>
            </a:r>
            <a:r>
              <a:rPr lang="en-US" sz="1200" dirty="0">
                <a:latin typeface="Arial" panose="020B0604020202020204" pitchFamily="34" charset="0"/>
                <a:cs typeface="Arial" panose="020B0604020202020204" pitchFamily="34" charset="0"/>
              </a:rPr>
              <a:t>('rain’))</a:t>
            </a:r>
          </a:p>
          <a:p>
            <a:r>
              <a:rPr lang="en-US" sz="1200" dirty="0">
                <a:latin typeface="Arial" panose="020B0604020202020204" pitchFamily="34" charset="0"/>
                <a:cs typeface="Arial" panose="020B0604020202020204" pitchFamily="34" charset="0"/>
              </a:rPr>
              <a:t> {     </a:t>
            </a:r>
          </a:p>
          <a:p>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setBackground</a:t>
            </a:r>
            <a:r>
              <a:rPr lang="en-US" sz="1200" dirty="0">
                <a:latin typeface="Arial" panose="020B0604020202020204" pitchFamily="34" charset="0"/>
                <a:cs typeface="Arial" panose="020B0604020202020204" pitchFamily="34" charset="0"/>
              </a:rPr>
              <a:t>('rainy');   </a:t>
            </a:r>
          </a:p>
          <a:p>
            <a:r>
              <a:rPr lang="en-US" sz="1200" dirty="0">
                <a:latin typeface="Arial" panose="020B0604020202020204" pitchFamily="34" charset="0"/>
                <a:cs typeface="Arial" panose="020B0604020202020204" pitchFamily="34" charset="0"/>
              </a:rPr>
              <a:t>   } else if</a:t>
            </a:r>
          </a:p>
          <a:p>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condition.includes</a:t>
            </a:r>
            <a:r>
              <a:rPr lang="en-US" sz="1200" dirty="0">
                <a:latin typeface="Arial" panose="020B0604020202020204" pitchFamily="34" charset="0"/>
                <a:cs typeface="Arial" panose="020B0604020202020204" pitchFamily="34" charset="0"/>
              </a:rPr>
              <a:t>('cloud')) {        </a:t>
            </a:r>
            <a:r>
              <a:rPr lang="en-US" sz="1200" dirty="0" err="1">
                <a:latin typeface="Arial" panose="020B0604020202020204" pitchFamily="34" charset="0"/>
                <a:cs typeface="Arial" panose="020B0604020202020204" pitchFamily="34" charset="0"/>
              </a:rPr>
              <a:t>setBackground</a:t>
            </a:r>
            <a:r>
              <a:rPr lang="en-US" sz="1200" dirty="0">
                <a:latin typeface="Arial" panose="020B0604020202020204" pitchFamily="34" charset="0"/>
                <a:cs typeface="Arial" panose="020B0604020202020204" pitchFamily="34" charset="0"/>
              </a:rPr>
              <a:t>('cloudy');  </a:t>
            </a:r>
          </a:p>
          <a:p>
            <a:r>
              <a:rPr lang="en-US" sz="1200" dirty="0">
                <a:latin typeface="Arial" panose="020B0604020202020204" pitchFamily="34" charset="0"/>
                <a:cs typeface="Arial" panose="020B0604020202020204" pitchFamily="34" charset="0"/>
              </a:rPr>
              <a:t>    } else {      </a:t>
            </a:r>
          </a:p>
          <a:p>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setBackground</a:t>
            </a:r>
            <a:r>
              <a:rPr lang="en-US" sz="1200" dirty="0">
                <a:latin typeface="Arial" panose="020B0604020202020204" pitchFamily="34" charset="0"/>
                <a:cs typeface="Arial" panose="020B0604020202020204" pitchFamily="34" charset="0"/>
              </a:rPr>
              <a:t>('default');   </a:t>
            </a:r>
          </a:p>
          <a:p>
            <a:r>
              <a:rPr lang="en-US" sz="1200" dirty="0">
                <a:latin typeface="Arial" panose="020B0604020202020204" pitchFamily="34" charset="0"/>
                <a:cs typeface="Arial" panose="020B0604020202020204" pitchFamily="34" charset="0"/>
              </a:rPr>
              <a:t>   }   </a:t>
            </a:r>
          </a:p>
          <a:p>
            <a:r>
              <a:rPr lang="en-US" sz="1200" dirty="0">
                <a:latin typeface="Arial" panose="020B0604020202020204" pitchFamily="34" charset="0"/>
                <a:cs typeface="Arial" panose="020B0604020202020204" pitchFamily="34" charset="0"/>
              </a:rPr>
              <a:t> } </a:t>
            </a:r>
          </a:p>
          <a:p>
            <a:r>
              <a:rPr lang="en-US" sz="1200" dirty="0">
                <a:latin typeface="Arial" panose="020B0604020202020204" pitchFamily="34" charset="0"/>
                <a:cs typeface="Arial" panose="020B0604020202020204" pitchFamily="34" charset="0"/>
              </a:rPr>
              <a:t> }, [weather]);</a:t>
            </a:r>
          </a:p>
          <a:p>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useEffect</a:t>
            </a:r>
            <a:r>
              <a:rPr lang="en-US" sz="1200" dirty="0">
                <a:latin typeface="Arial" panose="020B0604020202020204" pitchFamily="34" charset="0"/>
                <a:cs typeface="Arial" panose="020B0604020202020204" pitchFamily="34" charset="0"/>
              </a:rPr>
              <a:t>(() =&gt; {   </a:t>
            </a:r>
          </a:p>
          <a:p>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document.body.className</a:t>
            </a:r>
            <a:r>
              <a:rPr lang="en-US" sz="1200" dirty="0">
                <a:latin typeface="Arial" panose="020B0604020202020204" pitchFamily="34" charset="0"/>
                <a:cs typeface="Arial" panose="020B0604020202020204" pitchFamily="34" charset="0"/>
              </a:rPr>
              <a:t> = </a:t>
            </a:r>
          </a:p>
          <a:p>
            <a:r>
              <a:rPr lang="en-US" sz="1200" dirty="0">
                <a:latin typeface="Arial" panose="020B0604020202020204" pitchFamily="34" charset="0"/>
                <a:cs typeface="Arial" panose="020B0604020202020204" pitchFamily="34" charset="0"/>
              </a:rPr>
              <a:t>background;</a:t>
            </a:r>
          </a:p>
          <a:p>
            <a:r>
              <a:rPr lang="en-US" sz="1200" dirty="0">
                <a:latin typeface="Arial" panose="020B0604020202020204" pitchFamily="34" charset="0"/>
                <a:cs typeface="Arial" panose="020B0604020202020204" pitchFamily="34" charset="0"/>
              </a:rPr>
              <a:t>  }, [background]);</a:t>
            </a:r>
          </a:p>
        </p:txBody>
      </p:sp>
      <p:sp>
        <p:nvSpPr>
          <p:cNvPr id="8" name="TextBox 7">
            <a:extLst>
              <a:ext uri="{FF2B5EF4-FFF2-40B4-BE49-F238E27FC236}">
                <a16:creationId xmlns:a16="http://schemas.microsoft.com/office/drawing/2014/main" id="{0E1FB8BC-946B-4E0A-B830-8DAC29CDB617}"/>
              </a:ext>
            </a:extLst>
          </p:cNvPr>
          <p:cNvSpPr txBox="1"/>
          <p:nvPr/>
        </p:nvSpPr>
        <p:spPr>
          <a:xfrm>
            <a:off x="6813882" y="2363002"/>
            <a:ext cx="2608849" cy="378565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return (   </a:t>
            </a:r>
          </a:p>
          <a:p>
            <a:r>
              <a:rPr lang="en-US" sz="1200" dirty="0">
                <a:latin typeface="Arial" panose="020B0604020202020204" pitchFamily="34" charset="0"/>
                <a:cs typeface="Arial" panose="020B0604020202020204" pitchFamily="34" charset="0"/>
              </a:rPr>
              <a:t>&lt;</a:t>
            </a:r>
            <a:r>
              <a:rPr lang="en-US" sz="1200" dirty="0" err="1">
                <a:latin typeface="Arial" panose="020B0604020202020204" pitchFamily="34" charset="0"/>
                <a:cs typeface="Arial" panose="020B0604020202020204" pitchFamily="34" charset="0"/>
              </a:rPr>
              <a:t>divclassName</a:t>
            </a:r>
            <a:r>
              <a:rPr lang="en-US" sz="1200" dirty="0">
                <a:latin typeface="Arial" panose="020B0604020202020204" pitchFamily="34" charset="0"/>
                <a:cs typeface="Arial" panose="020B0604020202020204" pitchFamily="34" charset="0"/>
              </a:rPr>
              <a:t>="container&gt;      &lt;h1&gt;</a:t>
            </a:r>
            <a:r>
              <a:rPr lang="en-US" sz="1200" dirty="0" err="1">
                <a:latin typeface="Arial" panose="020B0604020202020204" pitchFamily="34" charset="0"/>
                <a:cs typeface="Arial" panose="020B0604020202020204" pitchFamily="34" charset="0"/>
              </a:rPr>
              <a:t>Skywatcher'sCompanion</a:t>
            </a:r>
            <a:r>
              <a:rPr lang="en-US" sz="1200" dirty="0">
                <a:latin typeface="Arial" panose="020B0604020202020204" pitchFamily="34" charset="0"/>
                <a:cs typeface="Arial" panose="020B0604020202020204" pitchFamily="34" charset="0"/>
              </a:rPr>
              <a:t>&lt;/</a:t>
            </a:r>
          </a:p>
          <a:p>
            <a:r>
              <a:rPr lang="en-US" sz="1200" dirty="0">
                <a:latin typeface="Arial" panose="020B0604020202020204" pitchFamily="34" charset="0"/>
                <a:cs typeface="Arial" panose="020B0604020202020204" pitchFamily="34" charset="0"/>
              </a:rPr>
              <a:t>h1&gt;     </a:t>
            </a:r>
          </a:p>
          <a:p>
            <a:r>
              <a:rPr lang="en-US" sz="1200" dirty="0">
                <a:latin typeface="Arial" panose="020B0604020202020204" pitchFamily="34" charset="0"/>
                <a:cs typeface="Arial" panose="020B0604020202020204" pitchFamily="34" charset="0"/>
              </a:rPr>
              <a:t> &lt;</a:t>
            </a:r>
            <a:r>
              <a:rPr lang="en-US" sz="1200" dirty="0" err="1">
                <a:latin typeface="Arial" panose="020B0604020202020204" pitchFamily="34" charset="0"/>
                <a:cs typeface="Arial" panose="020B0604020202020204" pitchFamily="34" charset="0"/>
              </a:rPr>
              <a:t>SearchBar</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setWeather</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setWeather</a:t>
            </a:r>
            <a:r>
              <a:rPr lang="en-US" sz="1200" dirty="0">
                <a:latin typeface="Arial" panose="020B0604020202020204" pitchFamily="34" charset="0"/>
                <a:cs typeface="Arial" panose="020B0604020202020204" pitchFamily="34" charset="0"/>
              </a:rPr>
              <a:t>} /&gt;      &lt;</a:t>
            </a:r>
            <a:r>
              <a:rPr lang="en-US" sz="1200" dirty="0" err="1">
                <a:latin typeface="Arial" panose="020B0604020202020204" pitchFamily="34" charset="0"/>
                <a:cs typeface="Arial" panose="020B0604020202020204" pitchFamily="34" charset="0"/>
              </a:rPr>
              <a:t>WeatherDisplay</a:t>
            </a:r>
            <a:r>
              <a:rPr lang="en-US" sz="1200" dirty="0">
                <a:latin typeface="Arial" panose="020B0604020202020204" pitchFamily="34" charset="0"/>
                <a:cs typeface="Arial" panose="020B0604020202020204" pitchFamily="34" charset="0"/>
              </a:rPr>
              <a:t> weather={weather} /&gt;   </a:t>
            </a:r>
          </a:p>
          <a:p>
            <a:r>
              <a:rPr lang="en-US" sz="1200" dirty="0">
                <a:latin typeface="Arial" panose="020B0604020202020204" pitchFamily="34" charset="0"/>
                <a:cs typeface="Arial" panose="020B0604020202020204" pitchFamily="34" charset="0"/>
              </a:rPr>
              <a:t>   {!weather &amp;&amp; (    </a:t>
            </a:r>
          </a:p>
          <a:p>
            <a:r>
              <a:rPr lang="en-US" sz="1200" dirty="0">
                <a:latin typeface="Arial" panose="020B0604020202020204" pitchFamily="34" charset="0"/>
                <a:cs typeface="Arial" panose="020B0604020202020204" pitchFamily="34" charset="0"/>
              </a:rPr>
              <a:t>    &lt;p </a:t>
            </a:r>
            <a:r>
              <a:rPr lang="en-US" sz="1200" dirty="0" err="1">
                <a:latin typeface="Arial" panose="020B0604020202020204" pitchFamily="34" charset="0"/>
                <a:cs typeface="Arial" panose="020B0604020202020204" pitchFamily="34" charset="0"/>
              </a:rPr>
              <a:t>className</a:t>
            </a:r>
            <a:r>
              <a:rPr lang="en-US" sz="1200" dirty="0">
                <a:latin typeface="Arial" panose="020B0604020202020204" pitchFamily="34" charset="0"/>
                <a:cs typeface="Arial" panose="020B0604020202020204" pitchFamily="34" charset="0"/>
              </a:rPr>
              <a:t>="description"&gt; Welcome to </a:t>
            </a:r>
            <a:r>
              <a:rPr lang="en-US" sz="1200" dirty="0" err="1">
                <a:latin typeface="Arial" panose="020B0604020202020204" pitchFamily="34" charset="0"/>
                <a:cs typeface="Arial" panose="020B0604020202020204" pitchFamily="34" charset="0"/>
              </a:rPr>
              <a:t>Skywatcher's</a:t>
            </a:r>
            <a:r>
              <a:rPr lang="en-US" sz="1200" dirty="0">
                <a:latin typeface="Arial" panose="020B0604020202020204" pitchFamily="34" charset="0"/>
                <a:cs typeface="Arial" panose="020B0604020202020204" pitchFamily="34" charset="0"/>
              </a:rPr>
              <a:t> Companion! This app helps you stay updated with real-time weather conditions for any city.   </a:t>
            </a:r>
          </a:p>
          <a:p>
            <a:r>
              <a:rPr lang="en-US" sz="1200" dirty="0">
                <a:latin typeface="Arial" panose="020B0604020202020204" pitchFamily="34" charset="0"/>
                <a:cs typeface="Arial" panose="020B0604020202020204" pitchFamily="34" charset="0"/>
              </a:rPr>
              <a:t>        Simply enter the name of your city in the search bar above to explore the weather forecast.                                  </a:t>
            </a:r>
          </a:p>
          <a:p>
            <a:r>
              <a:rPr lang="en-US" sz="1200" dirty="0">
                <a:latin typeface="Arial" panose="020B0604020202020204" pitchFamily="34" charset="0"/>
                <a:cs typeface="Arial" panose="020B0604020202020204" pitchFamily="34" charset="0"/>
              </a:rPr>
              <a:t>Stay informed and plan your day better with </a:t>
            </a:r>
            <a:r>
              <a:rPr lang="en-US" sz="1200" dirty="0" err="1">
                <a:latin typeface="Arial" panose="020B0604020202020204" pitchFamily="34" charset="0"/>
                <a:cs typeface="Arial" panose="020B0604020202020204" pitchFamily="34" charset="0"/>
              </a:rPr>
              <a:t>Skywatcher's</a:t>
            </a:r>
            <a:r>
              <a:rPr lang="en-US" sz="1200" dirty="0">
                <a:latin typeface="Arial" panose="020B0604020202020204" pitchFamily="34" charset="0"/>
                <a:cs typeface="Arial" panose="020B0604020202020204" pitchFamily="34" charset="0"/>
              </a:rPr>
              <a:t> Companion!  </a:t>
            </a:r>
          </a:p>
        </p:txBody>
      </p:sp>
      <p:sp>
        <p:nvSpPr>
          <p:cNvPr id="9" name="TextBox 8">
            <a:extLst>
              <a:ext uri="{FF2B5EF4-FFF2-40B4-BE49-F238E27FC236}">
                <a16:creationId xmlns:a16="http://schemas.microsoft.com/office/drawing/2014/main" id="{AA69FC85-B849-4986-9C58-6349EF88650A}"/>
              </a:ext>
            </a:extLst>
          </p:cNvPr>
          <p:cNvSpPr txBox="1"/>
          <p:nvPr/>
        </p:nvSpPr>
        <p:spPr>
          <a:xfrm>
            <a:off x="9518982" y="2363002"/>
            <a:ext cx="2370221" cy="120032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&lt;/p&gt; </a:t>
            </a:r>
          </a:p>
          <a:p>
            <a:r>
              <a:rPr lang="en-US" sz="1200" dirty="0">
                <a:latin typeface="Arial" panose="020B0604020202020204" pitchFamily="34" charset="0"/>
                <a:cs typeface="Arial" panose="020B0604020202020204" pitchFamily="34" charset="0"/>
              </a:rPr>
              <a:t>     )} </a:t>
            </a:r>
          </a:p>
          <a:p>
            <a:r>
              <a:rPr lang="en-US" sz="1200" dirty="0">
                <a:latin typeface="Arial" panose="020B0604020202020204" pitchFamily="34" charset="0"/>
                <a:cs typeface="Arial" panose="020B0604020202020204" pitchFamily="34" charset="0"/>
              </a:rPr>
              <a:t>   &lt;/div&gt; </a:t>
            </a:r>
          </a:p>
          <a:p>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export default App;</a:t>
            </a:r>
          </a:p>
        </p:txBody>
      </p:sp>
    </p:spTree>
    <p:extLst>
      <p:ext uri="{BB962C8B-B14F-4D97-AF65-F5344CB8AC3E}">
        <p14:creationId xmlns:p14="http://schemas.microsoft.com/office/powerpoint/2010/main" val="2820912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0101C0-89A0-4B65-9FF7-5BDA09708DAE}"/>
              </a:ext>
            </a:extLst>
          </p:cNvPr>
          <p:cNvSpPr txBox="1"/>
          <p:nvPr/>
        </p:nvSpPr>
        <p:spPr>
          <a:xfrm>
            <a:off x="3049003" y="932639"/>
            <a:ext cx="6093994" cy="338554"/>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WEATHER_API_KEY</a:t>
            </a:r>
            <a:r>
              <a:rPr lang="en-US" sz="1600" dirty="0">
                <a:latin typeface="Arial" panose="020B0604020202020204" pitchFamily="34" charset="0"/>
                <a:cs typeface="Arial" panose="020B0604020202020204" pitchFamily="34" charset="0"/>
              </a:rPr>
              <a:t>=d7cb042941c78b0f21ec6cb54b54e812</a:t>
            </a:r>
          </a:p>
        </p:txBody>
      </p:sp>
      <p:sp>
        <p:nvSpPr>
          <p:cNvPr id="7" name="TextBox 6">
            <a:extLst>
              <a:ext uri="{FF2B5EF4-FFF2-40B4-BE49-F238E27FC236}">
                <a16:creationId xmlns:a16="http://schemas.microsoft.com/office/drawing/2014/main" id="{C66A8487-305C-43C0-848D-923DB87BC2CA}"/>
              </a:ext>
            </a:extLst>
          </p:cNvPr>
          <p:cNvSpPr txBox="1"/>
          <p:nvPr/>
        </p:nvSpPr>
        <p:spPr>
          <a:xfrm>
            <a:off x="326248" y="1770812"/>
            <a:ext cx="3862137" cy="4185761"/>
          </a:xfrm>
          <a:prstGeom prst="rect">
            <a:avLst/>
          </a:prstGeom>
          <a:noFill/>
        </p:spPr>
        <p:txBody>
          <a:bodyPr wrap="square" rtlCol="0">
            <a:spAutoFit/>
          </a:bodyPr>
          <a:lstStyle/>
          <a:p>
            <a:r>
              <a:rPr lang="en-US" sz="1400" dirty="0"/>
              <a:t>const express=require('express’);</a:t>
            </a:r>
          </a:p>
          <a:p>
            <a:r>
              <a:rPr lang="en-US" sz="1400" dirty="0"/>
              <a:t>const </a:t>
            </a:r>
            <a:r>
              <a:rPr lang="en-US" sz="1400" dirty="0" err="1"/>
              <a:t>cors</a:t>
            </a:r>
            <a:r>
              <a:rPr lang="en-US" sz="1400" dirty="0"/>
              <a:t> = require('</a:t>
            </a:r>
            <a:r>
              <a:rPr lang="en-US" sz="1400" dirty="0" err="1"/>
              <a:t>cors</a:t>
            </a:r>
            <a:r>
              <a:rPr lang="en-US" sz="1400" dirty="0"/>
              <a:t>’);</a:t>
            </a:r>
          </a:p>
          <a:p>
            <a:r>
              <a:rPr lang="en-US" sz="1400" dirty="0"/>
              <a:t>const </a:t>
            </a:r>
            <a:r>
              <a:rPr lang="en-US" sz="1400" dirty="0" err="1"/>
              <a:t>mysql</a:t>
            </a:r>
            <a:r>
              <a:rPr lang="en-US" sz="1400" dirty="0"/>
              <a:t>=require('</a:t>
            </a:r>
            <a:r>
              <a:rPr lang="en-US" sz="1400" dirty="0" err="1"/>
              <a:t>mysql</a:t>
            </a:r>
            <a:r>
              <a:rPr lang="en-US" sz="1400" dirty="0"/>
              <a:t>’);</a:t>
            </a:r>
          </a:p>
          <a:p>
            <a:r>
              <a:rPr lang="en-US" sz="1400" dirty="0"/>
              <a:t>const </a:t>
            </a:r>
            <a:r>
              <a:rPr lang="en-US" sz="1400" dirty="0" err="1"/>
              <a:t>dotenv</a:t>
            </a:r>
            <a:r>
              <a:rPr lang="en-US" sz="1400" dirty="0"/>
              <a:t>=require('</a:t>
            </a:r>
            <a:r>
              <a:rPr lang="en-US" sz="1400" dirty="0" err="1"/>
              <a:t>dotenv</a:t>
            </a:r>
            <a:r>
              <a:rPr lang="en-US" sz="1400" dirty="0"/>
              <a:t>’);</a:t>
            </a:r>
          </a:p>
          <a:p>
            <a:r>
              <a:rPr lang="en-US" sz="1400" dirty="0"/>
              <a:t>const </a:t>
            </a:r>
            <a:r>
              <a:rPr lang="en-US" sz="1400" dirty="0" err="1"/>
              <a:t>axios</a:t>
            </a:r>
            <a:r>
              <a:rPr lang="en-US" sz="1400" dirty="0"/>
              <a:t> = require('</a:t>
            </a:r>
            <a:r>
              <a:rPr lang="en-US" sz="1400" dirty="0" err="1"/>
              <a:t>axios</a:t>
            </a:r>
            <a:r>
              <a:rPr lang="en-US" sz="1400" dirty="0"/>
              <a:t>’);</a:t>
            </a:r>
          </a:p>
          <a:p>
            <a:endParaRPr lang="en-US" sz="1400" dirty="0"/>
          </a:p>
          <a:p>
            <a:r>
              <a:rPr lang="en-US" sz="1400" dirty="0" err="1"/>
              <a:t>dotenv.config</a:t>
            </a:r>
            <a:r>
              <a:rPr lang="en-US" sz="1400" dirty="0"/>
              <a:t>();</a:t>
            </a:r>
          </a:p>
          <a:p>
            <a:endParaRPr lang="en-US" sz="1400" dirty="0"/>
          </a:p>
          <a:p>
            <a:r>
              <a:rPr lang="en-US" sz="1400" dirty="0"/>
              <a:t>const app = express();</a:t>
            </a:r>
          </a:p>
          <a:p>
            <a:r>
              <a:rPr lang="en-US" sz="1400" dirty="0" err="1"/>
              <a:t>app.use</a:t>
            </a:r>
            <a:r>
              <a:rPr lang="en-US" sz="1400" dirty="0"/>
              <a:t>(</a:t>
            </a:r>
            <a:r>
              <a:rPr lang="en-US" sz="1400" dirty="0" err="1"/>
              <a:t>cors</a:t>
            </a:r>
            <a:r>
              <a:rPr lang="en-US" sz="1400" dirty="0"/>
              <a:t>());</a:t>
            </a:r>
          </a:p>
          <a:p>
            <a:r>
              <a:rPr lang="en-US" sz="1400" dirty="0" err="1"/>
              <a:t>app.use</a:t>
            </a:r>
            <a:r>
              <a:rPr lang="en-US" sz="1400" dirty="0"/>
              <a:t>(</a:t>
            </a:r>
            <a:r>
              <a:rPr lang="en-US" sz="1400" dirty="0" err="1"/>
              <a:t>express.json</a:t>
            </a:r>
            <a:r>
              <a:rPr lang="en-US" sz="1400" dirty="0"/>
              <a:t>());</a:t>
            </a:r>
          </a:p>
          <a:p>
            <a:endParaRPr lang="en-US" sz="1400" dirty="0"/>
          </a:p>
          <a:p>
            <a:r>
              <a:rPr lang="en-US" sz="1400" dirty="0"/>
              <a:t>const </a:t>
            </a:r>
            <a:r>
              <a:rPr lang="en-US" sz="1400" dirty="0" err="1"/>
              <a:t>db</a:t>
            </a:r>
            <a:r>
              <a:rPr lang="en-US" sz="1400" dirty="0"/>
              <a:t> = </a:t>
            </a:r>
            <a:r>
              <a:rPr lang="en-US" sz="1400" dirty="0" err="1"/>
              <a:t>mysql.createConnection</a:t>
            </a:r>
            <a:r>
              <a:rPr lang="en-US" sz="1400" dirty="0"/>
              <a:t>({  host: </a:t>
            </a:r>
            <a:r>
              <a:rPr lang="en-US" sz="1400" dirty="0" err="1"/>
              <a:t>process.env.DB_HOST</a:t>
            </a:r>
            <a:r>
              <a:rPr lang="en-US" sz="1400" dirty="0"/>
              <a:t>, </a:t>
            </a:r>
          </a:p>
          <a:p>
            <a:r>
              <a:rPr lang="en-US" sz="1400" dirty="0"/>
              <a:t> user: </a:t>
            </a:r>
            <a:r>
              <a:rPr lang="en-US" sz="1400" dirty="0" err="1"/>
              <a:t>process.env.DB_USER</a:t>
            </a:r>
            <a:r>
              <a:rPr lang="en-US" sz="1400" dirty="0"/>
              <a:t>, </a:t>
            </a:r>
          </a:p>
          <a:p>
            <a:r>
              <a:rPr lang="en-US" sz="1400" dirty="0"/>
              <a:t> password:</a:t>
            </a:r>
          </a:p>
          <a:p>
            <a:r>
              <a:rPr lang="en-US" sz="1400" dirty="0"/>
              <a:t> </a:t>
            </a:r>
            <a:r>
              <a:rPr lang="en-US" sz="1400" dirty="0" err="1"/>
              <a:t>process.env.DB_PASSWORD</a:t>
            </a:r>
            <a:r>
              <a:rPr lang="en-US" sz="1400" dirty="0"/>
              <a:t>, </a:t>
            </a:r>
          </a:p>
          <a:p>
            <a:r>
              <a:rPr lang="en-US" sz="1400" dirty="0"/>
              <a:t> database: </a:t>
            </a:r>
            <a:r>
              <a:rPr lang="en-US" sz="1400" dirty="0" err="1"/>
              <a:t>process.env.DB_NAME</a:t>
            </a:r>
            <a:r>
              <a:rPr lang="en-US" sz="1400" dirty="0"/>
              <a:t>,</a:t>
            </a:r>
          </a:p>
          <a:p>
            <a:r>
              <a:rPr lang="en-US" sz="1400" dirty="0"/>
              <a:t>});</a:t>
            </a:r>
          </a:p>
        </p:txBody>
      </p:sp>
      <p:sp>
        <p:nvSpPr>
          <p:cNvPr id="8" name="TextBox 7">
            <a:extLst>
              <a:ext uri="{FF2B5EF4-FFF2-40B4-BE49-F238E27FC236}">
                <a16:creationId xmlns:a16="http://schemas.microsoft.com/office/drawing/2014/main" id="{A76324CA-C209-4F47-B9CA-77C38931A39D}"/>
              </a:ext>
            </a:extLst>
          </p:cNvPr>
          <p:cNvSpPr txBox="1"/>
          <p:nvPr/>
        </p:nvSpPr>
        <p:spPr>
          <a:xfrm>
            <a:off x="4188385" y="1770812"/>
            <a:ext cx="3188368" cy="4401205"/>
          </a:xfrm>
          <a:prstGeom prst="rect">
            <a:avLst/>
          </a:prstGeom>
          <a:noFill/>
        </p:spPr>
        <p:txBody>
          <a:bodyPr wrap="square" rtlCol="0">
            <a:spAutoFit/>
          </a:bodyPr>
          <a:lstStyle/>
          <a:p>
            <a:r>
              <a:rPr lang="en-US" sz="1400" dirty="0" err="1"/>
              <a:t>db.connect</a:t>
            </a:r>
            <a:r>
              <a:rPr lang="en-US" sz="1400" dirty="0"/>
              <a:t>((err) =&gt; {  </a:t>
            </a:r>
          </a:p>
          <a:p>
            <a:r>
              <a:rPr lang="en-US" sz="1400" dirty="0"/>
              <a:t>if (err) throw err;  console.log('Connected to MySQL database’);</a:t>
            </a:r>
          </a:p>
          <a:p>
            <a:r>
              <a:rPr lang="en-US" sz="1400" dirty="0"/>
              <a:t>});</a:t>
            </a:r>
          </a:p>
          <a:p>
            <a:endParaRPr lang="en-US" sz="1400" dirty="0"/>
          </a:p>
          <a:p>
            <a:r>
              <a:rPr lang="en-US" sz="1400" dirty="0" err="1"/>
              <a:t>app.post</a:t>
            </a:r>
            <a:r>
              <a:rPr lang="en-US" sz="1400" dirty="0"/>
              <a:t>('/search', (req, res) =&gt; {  const { city } = </a:t>
            </a:r>
            <a:r>
              <a:rPr lang="en-US" sz="1400" dirty="0" err="1"/>
              <a:t>req.body</a:t>
            </a:r>
            <a:r>
              <a:rPr lang="en-US" sz="1400" dirty="0"/>
              <a:t>; </a:t>
            </a:r>
          </a:p>
          <a:p>
            <a:r>
              <a:rPr lang="en-US" sz="1400" dirty="0"/>
              <a:t> const API_KEY = </a:t>
            </a:r>
            <a:r>
              <a:rPr lang="en-US" sz="1400" dirty="0" err="1"/>
              <a:t>process.env.WEATHER_API_KEY</a:t>
            </a:r>
            <a:r>
              <a:rPr lang="en-US" sz="1400" dirty="0"/>
              <a:t>;</a:t>
            </a:r>
          </a:p>
          <a:p>
            <a:endParaRPr lang="en-US" sz="1400" dirty="0"/>
          </a:p>
          <a:p>
            <a:r>
              <a:rPr lang="en-US" sz="1400" dirty="0" err="1"/>
              <a:t>axios</a:t>
            </a:r>
            <a:r>
              <a:rPr lang="en-US" sz="1400" dirty="0"/>
              <a:t>  </a:t>
            </a:r>
          </a:p>
          <a:p>
            <a:r>
              <a:rPr lang="en-US" sz="1400" dirty="0"/>
              <a:t>  .get(https://</a:t>
            </a:r>
          </a:p>
          <a:p>
            <a:r>
              <a:rPr lang="en-US" sz="1400" dirty="0"/>
              <a:t>api.openweathermap.org/</a:t>
            </a:r>
          </a:p>
          <a:p>
            <a:r>
              <a:rPr lang="en-US" sz="1400" dirty="0"/>
              <a:t>data/2.5/</a:t>
            </a:r>
            <a:r>
              <a:rPr lang="en-US" sz="1400" dirty="0" err="1"/>
              <a:t>weather?q</a:t>
            </a:r>
            <a:r>
              <a:rPr lang="en-US" sz="1400" dirty="0"/>
              <a:t>=$</a:t>
            </a:r>
          </a:p>
          <a:p>
            <a:r>
              <a:rPr lang="en-US" sz="1400" dirty="0"/>
              <a:t>{city}&amp;appid=${API_KEY}</a:t>
            </a:r>
          </a:p>
          <a:p>
            <a:r>
              <a:rPr lang="en-US" sz="1400" dirty="0"/>
              <a:t>&amp;units=metric)  </a:t>
            </a:r>
          </a:p>
          <a:p>
            <a:r>
              <a:rPr lang="en-US" sz="1400" dirty="0"/>
              <a:t>  .then((response) =&gt; {  </a:t>
            </a:r>
          </a:p>
          <a:p>
            <a:r>
              <a:rPr lang="en-US" sz="1400" dirty="0"/>
              <a:t>    const </a:t>
            </a:r>
            <a:r>
              <a:rPr lang="en-US" sz="1400" dirty="0" err="1"/>
              <a:t>weatherData</a:t>
            </a:r>
            <a:r>
              <a:rPr lang="en-US" sz="1400" dirty="0"/>
              <a:t> = </a:t>
            </a:r>
            <a:r>
              <a:rPr lang="en-US" sz="1400" dirty="0" err="1"/>
              <a:t>response.data</a:t>
            </a:r>
            <a:r>
              <a:rPr lang="en-US" sz="1400" dirty="0"/>
              <a:t>;</a:t>
            </a:r>
          </a:p>
        </p:txBody>
      </p:sp>
      <p:sp>
        <p:nvSpPr>
          <p:cNvPr id="9" name="TextBox 8">
            <a:extLst>
              <a:ext uri="{FF2B5EF4-FFF2-40B4-BE49-F238E27FC236}">
                <a16:creationId xmlns:a16="http://schemas.microsoft.com/office/drawing/2014/main" id="{AFC9A1B7-8C75-472A-861D-6507A49B2EBA}"/>
              </a:ext>
            </a:extLst>
          </p:cNvPr>
          <p:cNvSpPr txBox="1"/>
          <p:nvPr/>
        </p:nvSpPr>
        <p:spPr>
          <a:xfrm>
            <a:off x="7882082" y="1770812"/>
            <a:ext cx="3356808" cy="4185761"/>
          </a:xfrm>
          <a:prstGeom prst="rect">
            <a:avLst/>
          </a:prstGeom>
          <a:noFill/>
        </p:spPr>
        <p:txBody>
          <a:bodyPr wrap="square" rtlCol="0">
            <a:spAutoFit/>
          </a:bodyPr>
          <a:lstStyle/>
          <a:p>
            <a:r>
              <a:rPr lang="en-US" sz="1400" dirty="0"/>
              <a:t>// Save search to the database    </a:t>
            </a:r>
          </a:p>
          <a:p>
            <a:r>
              <a:rPr lang="en-US" sz="1400" dirty="0"/>
              <a:t>  const </a:t>
            </a:r>
            <a:r>
              <a:rPr lang="en-US" sz="1400" dirty="0" err="1"/>
              <a:t>sql</a:t>
            </a:r>
            <a:r>
              <a:rPr lang="en-US" sz="1400" dirty="0"/>
              <a:t> = 'INSERT INTO </a:t>
            </a:r>
          </a:p>
          <a:p>
            <a:r>
              <a:rPr lang="en-US" sz="1400" dirty="0"/>
              <a:t>searches (city) VALUES (?)';            </a:t>
            </a:r>
            <a:r>
              <a:rPr lang="en-US" sz="1400" dirty="0" err="1"/>
              <a:t>db.query</a:t>
            </a:r>
            <a:r>
              <a:rPr lang="en-US" sz="1400" dirty="0"/>
              <a:t>(</a:t>
            </a:r>
            <a:r>
              <a:rPr lang="en-US" sz="1400" dirty="0" err="1"/>
              <a:t>sql</a:t>
            </a:r>
            <a:r>
              <a:rPr lang="en-US" sz="1400" dirty="0"/>
              <a:t>, [city], (err) =&gt; {      </a:t>
            </a:r>
          </a:p>
          <a:p>
            <a:r>
              <a:rPr lang="en-US" sz="1400" dirty="0"/>
              <a:t>  if (err) throw err;   </a:t>
            </a:r>
          </a:p>
          <a:p>
            <a:r>
              <a:rPr lang="en-US" sz="1400" dirty="0"/>
              <a:t>   });</a:t>
            </a:r>
          </a:p>
          <a:p>
            <a:endParaRPr lang="en-US" sz="1400" dirty="0"/>
          </a:p>
          <a:p>
            <a:r>
              <a:rPr lang="en-US" sz="1400" dirty="0" err="1"/>
              <a:t>res.json</a:t>
            </a:r>
            <a:r>
              <a:rPr lang="en-US" sz="1400" dirty="0"/>
              <a:t>(</a:t>
            </a:r>
            <a:r>
              <a:rPr lang="en-US" sz="1400" dirty="0" err="1"/>
              <a:t>weatherData</a:t>
            </a:r>
            <a:r>
              <a:rPr lang="en-US" sz="1400" dirty="0"/>
              <a:t>);  </a:t>
            </a:r>
          </a:p>
          <a:p>
            <a:r>
              <a:rPr lang="en-US" sz="1400" dirty="0"/>
              <a:t>  })   </a:t>
            </a:r>
          </a:p>
          <a:p>
            <a:r>
              <a:rPr lang="en-US" sz="1400" dirty="0"/>
              <a:t> .catch((error) =&gt; {      </a:t>
            </a:r>
            <a:r>
              <a:rPr lang="en-US" sz="1400" dirty="0" err="1"/>
              <a:t>console.error</a:t>
            </a:r>
            <a:r>
              <a:rPr lang="en-US" sz="1400" dirty="0"/>
              <a:t>(error);      </a:t>
            </a:r>
            <a:r>
              <a:rPr lang="en-US" sz="1400" dirty="0" err="1"/>
              <a:t>res.status</a:t>
            </a:r>
            <a:r>
              <a:rPr lang="en-US" sz="1400" dirty="0"/>
              <a:t>(500).send('Error</a:t>
            </a:r>
          </a:p>
          <a:p>
            <a:r>
              <a:rPr lang="en-US" sz="1400" dirty="0"/>
              <a:t> fetching weather data’); </a:t>
            </a:r>
          </a:p>
          <a:p>
            <a:r>
              <a:rPr lang="en-US" sz="1400" dirty="0"/>
              <a:t>   });</a:t>
            </a:r>
          </a:p>
          <a:p>
            <a:r>
              <a:rPr lang="en-US" sz="1400" dirty="0"/>
              <a:t>});</a:t>
            </a:r>
          </a:p>
          <a:p>
            <a:r>
              <a:rPr lang="en-US" sz="1400" dirty="0" err="1"/>
              <a:t>app.listen</a:t>
            </a:r>
            <a:r>
              <a:rPr lang="en-US" sz="1400" dirty="0"/>
              <a:t>(5000, () =&gt; {  console.log('Server running on </a:t>
            </a:r>
            <a:r>
              <a:rPr lang="en-US" sz="1400" dirty="0">
                <a:hlinkClick r:id="rId2"/>
              </a:rPr>
              <a:t>http://localhost:5000</a:t>
            </a:r>
            <a:r>
              <a:rPr lang="en-US" sz="1400" dirty="0"/>
              <a:t>’);</a:t>
            </a:r>
          </a:p>
          <a:p>
            <a:r>
              <a:rPr lang="en-US" sz="1400" dirty="0"/>
              <a:t>});</a:t>
            </a:r>
          </a:p>
        </p:txBody>
      </p:sp>
    </p:spTree>
    <p:extLst>
      <p:ext uri="{BB962C8B-B14F-4D97-AF65-F5344CB8AC3E}">
        <p14:creationId xmlns:p14="http://schemas.microsoft.com/office/powerpoint/2010/main" val="144578013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C9814A67-9E2B-4D9A-B99D-A7E10558A02A}"/>
              </a:ext>
            </a:extLst>
          </p:cNvPr>
          <p:cNvPicPr>
            <a:picLocks noChangeAspect="1"/>
          </p:cNvPicPr>
          <p:nvPr/>
        </p:nvPicPr>
        <p:blipFill>
          <a:blip r:embed="rId2"/>
          <a:stretch>
            <a:fillRect/>
          </a:stretch>
        </p:blipFill>
        <p:spPr>
          <a:xfrm>
            <a:off x="496217" y="460511"/>
            <a:ext cx="5454008" cy="30678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C75EF4AA-A8A9-4D92-9C31-D15210B67F3E}"/>
              </a:ext>
            </a:extLst>
          </p:cNvPr>
          <p:cNvPicPr>
            <a:picLocks noChangeAspect="1"/>
          </p:cNvPicPr>
          <p:nvPr/>
        </p:nvPicPr>
        <p:blipFill>
          <a:blip r:embed="rId3"/>
          <a:stretch>
            <a:fillRect/>
          </a:stretch>
        </p:blipFill>
        <p:spPr>
          <a:xfrm>
            <a:off x="6241777" y="460510"/>
            <a:ext cx="5454006" cy="30678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491B7A1A-31F3-423F-A501-4968631B8468}"/>
              </a:ext>
            </a:extLst>
          </p:cNvPr>
          <p:cNvPicPr>
            <a:picLocks noChangeAspect="1"/>
          </p:cNvPicPr>
          <p:nvPr/>
        </p:nvPicPr>
        <p:blipFill>
          <a:blip r:embed="rId4"/>
          <a:stretch>
            <a:fillRect/>
          </a:stretch>
        </p:blipFill>
        <p:spPr>
          <a:xfrm>
            <a:off x="3432313" y="3657600"/>
            <a:ext cx="5454006" cy="29966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22545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916798-7F65-45C9-8F9F-8C3DC45F2EE7}"/>
              </a:ext>
            </a:extLst>
          </p:cNvPr>
          <p:cNvPicPr>
            <a:picLocks noChangeAspect="1"/>
          </p:cNvPicPr>
          <p:nvPr/>
        </p:nvPicPr>
        <p:blipFill>
          <a:blip r:embed="rId2"/>
          <a:stretch>
            <a:fillRect/>
          </a:stretch>
        </p:blipFill>
        <p:spPr>
          <a:xfrm>
            <a:off x="466575" y="274982"/>
            <a:ext cx="4917390" cy="3154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7CA739B-96EB-4DA0-924A-29409C45F585}"/>
              </a:ext>
            </a:extLst>
          </p:cNvPr>
          <p:cNvPicPr>
            <a:picLocks noChangeAspect="1"/>
          </p:cNvPicPr>
          <p:nvPr/>
        </p:nvPicPr>
        <p:blipFill>
          <a:blip r:embed="rId3"/>
          <a:stretch>
            <a:fillRect/>
          </a:stretch>
        </p:blipFill>
        <p:spPr>
          <a:xfrm>
            <a:off x="6387547" y="274982"/>
            <a:ext cx="4917390" cy="3154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B3BD1816-632E-4E4A-8AC4-E92B3E0B9A4B}"/>
              </a:ext>
            </a:extLst>
          </p:cNvPr>
          <p:cNvPicPr>
            <a:picLocks noChangeAspect="1"/>
          </p:cNvPicPr>
          <p:nvPr/>
        </p:nvPicPr>
        <p:blipFill>
          <a:blip r:embed="rId4"/>
          <a:stretch>
            <a:fillRect/>
          </a:stretch>
        </p:blipFill>
        <p:spPr>
          <a:xfrm>
            <a:off x="466576" y="3677577"/>
            <a:ext cx="4917390" cy="30876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E9DD0055-A81C-40D3-9F3C-71B4590583D3}"/>
              </a:ext>
            </a:extLst>
          </p:cNvPr>
          <p:cNvPicPr>
            <a:picLocks noChangeAspect="1"/>
          </p:cNvPicPr>
          <p:nvPr/>
        </p:nvPicPr>
        <p:blipFill>
          <a:blip r:embed="rId5"/>
          <a:stretch>
            <a:fillRect/>
          </a:stretch>
        </p:blipFill>
        <p:spPr>
          <a:xfrm>
            <a:off x="6387547" y="3673336"/>
            <a:ext cx="4917390" cy="30876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8473363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9DAB19E5-680E-4B68-AC4F-C74523543488}"/>
              </a:ext>
            </a:extLst>
          </p:cNvPr>
          <p:cNvSpPr/>
          <p:nvPr/>
        </p:nvSpPr>
        <p:spPr>
          <a:xfrm>
            <a:off x="3219157" y="1438422"/>
            <a:ext cx="5556738" cy="3981156"/>
          </a:xfrm>
          <a:prstGeom prst="verticalScroll">
            <a:avLst/>
          </a:prstGeom>
          <a:solidFill>
            <a:schemeClr val="bg1"/>
          </a:solidFill>
          <a:ln>
            <a:solidFill>
              <a:schemeClr val="tx1">
                <a:lumMod val="50000"/>
                <a:lumOff val="50000"/>
              </a:schemeClr>
            </a:solidFill>
          </a:ln>
          <a:effectLst>
            <a:glow rad="228600">
              <a:schemeClr val="accent2">
                <a:satMod val="175000"/>
                <a:alpha val="40000"/>
              </a:schemeClr>
            </a:glow>
            <a:innerShdw blurRad="114300">
              <a:prstClr val="black"/>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oudy Stout" panose="0202090407030B020401" pitchFamily="18" charset="0"/>
              </a:rPr>
              <a:t>THANK YOU</a:t>
            </a:r>
          </a:p>
        </p:txBody>
      </p:sp>
    </p:spTree>
    <p:extLst>
      <p:ext uri="{BB962C8B-B14F-4D97-AF65-F5344CB8AC3E}">
        <p14:creationId xmlns:p14="http://schemas.microsoft.com/office/powerpoint/2010/main" val="3192939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83D0F5-49CE-4067-892D-EE5292F35184}"/>
              </a:ext>
            </a:extLst>
          </p:cNvPr>
          <p:cNvSpPr>
            <a:spLocks noGrp="1"/>
          </p:cNvSpPr>
          <p:nvPr>
            <p:ph type="title"/>
          </p:nvPr>
        </p:nvSpPr>
        <p:spPr>
          <a:xfrm>
            <a:off x="3849511" y="764373"/>
            <a:ext cx="3894668" cy="1293028"/>
          </a:xfrm>
        </p:spPr>
        <p:txBody>
          <a:bodyPr>
            <a:normAutofit/>
          </a:bodyPr>
          <a:lstStyle/>
          <a:p>
            <a:pPr>
              <a:lnSpc>
                <a:spcPct val="150000"/>
              </a:lnSpc>
            </a:pPr>
            <a:r>
              <a:rPr lang="en-US" dirty="0"/>
              <a:t>   </a:t>
            </a:r>
            <a:r>
              <a:rPr lang="en-US" dirty="0">
                <a:solidFill>
                  <a:schemeClr val="accent6">
                    <a:lumMod val="60000"/>
                    <a:lumOff val="40000"/>
                  </a:schemeClr>
                </a:solidFill>
                <a:latin typeface="Algerian" panose="04020705040A02060702" pitchFamily="82" charset="0"/>
              </a:rPr>
              <a:t>SOCIAL LINKS  </a:t>
            </a:r>
          </a:p>
        </p:txBody>
      </p:sp>
      <p:graphicFrame>
        <p:nvGraphicFramePr>
          <p:cNvPr id="6" name="Diagram 5">
            <a:extLst>
              <a:ext uri="{FF2B5EF4-FFF2-40B4-BE49-F238E27FC236}">
                <a16:creationId xmlns:a16="http://schemas.microsoft.com/office/drawing/2014/main" id="{71BB7D18-6FF5-4FE4-A4CA-514BE29E0107}"/>
              </a:ext>
            </a:extLst>
          </p:cNvPr>
          <p:cNvGraphicFramePr/>
          <p:nvPr>
            <p:extLst>
              <p:ext uri="{D42A27DB-BD31-4B8C-83A1-F6EECF244321}">
                <p14:modId xmlns:p14="http://schemas.microsoft.com/office/powerpoint/2010/main" val="4245990405"/>
              </p:ext>
            </p:extLst>
          </p:nvPr>
        </p:nvGraphicFramePr>
        <p:xfrm>
          <a:off x="1349023" y="1896533"/>
          <a:ext cx="12071550" cy="3656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67010AF-96DB-4F57-8385-E3DD33AD6A63}"/>
              </a:ext>
            </a:extLst>
          </p:cNvPr>
          <p:cNvSpPr txBox="1"/>
          <p:nvPr/>
        </p:nvSpPr>
        <p:spPr>
          <a:xfrm>
            <a:off x="1868557" y="2136341"/>
            <a:ext cx="8600660" cy="3139321"/>
          </a:xfrm>
          <a:prstGeom prst="rect">
            <a:avLst/>
          </a:prstGeom>
          <a:noFill/>
        </p:spPr>
        <p:txBody>
          <a:bodyPr wrap="square" rtlCol="0">
            <a:spAutoFit/>
          </a:bodyPr>
          <a:lstStyle/>
          <a:p>
            <a:r>
              <a:rPr lang="en-US" dirty="0"/>
              <a:t>LINKEDIN:</a:t>
            </a:r>
          </a:p>
          <a:p>
            <a:r>
              <a:rPr lang="en-US" dirty="0">
                <a:hlinkClick r:id="rId7"/>
              </a:rPr>
              <a:t>https://www.linkedin.com/in/karishma1310/</a:t>
            </a:r>
            <a:endParaRPr lang="en-US" dirty="0"/>
          </a:p>
          <a:p>
            <a:endParaRPr lang="en-US" dirty="0"/>
          </a:p>
          <a:p>
            <a:r>
              <a:rPr lang="en-US" dirty="0"/>
              <a:t>GITHUB:</a:t>
            </a:r>
          </a:p>
          <a:p>
            <a:r>
              <a:rPr lang="en-US" dirty="0">
                <a:hlinkClick r:id="rId8"/>
              </a:rPr>
              <a:t>https://github.com/KarishmaWajid</a:t>
            </a:r>
            <a:endParaRPr lang="en-US" dirty="0"/>
          </a:p>
          <a:p>
            <a:endParaRPr lang="en-US" dirty="0"/>
          </a:p>
          <a:p>
            <a:r>
              <a:rPr lang="en-US" dirty="0"/>
              <a:t>HOSTED LINK:</a:t>
            </a:r>
          </a:p>
          <a:p>
            <a:pPr marL="342900" indent="-342900">
              <a:buAutoNum type="arabicPeriod"/>
            </a:pPr>
            <a:r>
              <a:rPr lang="en-US" dirty="0">
                <a:hlinkClick r:id="rId9"/>
              </a:rPr>
              <a:t>https://karishma-digitalportfolio-60035978658.development.catalystserverless.in/app/index.html</a:t>
            </a:r>
            <a:endParaRPr lang="en-US" dirty="0"/>
          </a:p>
          <a:p>
            <a:pPr marL="342900" indent="-342900">
              <a:buAutoNum type="arabicPeriod"/>
            </a:pPr>
            <a:r>
              <a:rPr lang="en-US" u="sng" dirty="0">
                <a:solidFill>
                  <a:schemeClr val="accent2">
                    <a:lumMod val="60000"/>
                    <a:lumOff val="40000"/>
                  </a:schemeClr>
                </a:solidFill>
              </a:rPr>
              <a:t>https://ramadan-todolist-planner-60035978658.development.catalystserverless.in/app/index.html</a:t>
            </a:r>
          </a:p>
        </p:txBody>
      </p:sp>
    </p:spTree>
    <p:extLst>
      <p:ext uri="{BB962C8B-B14F-4D97-AF65-F5344CB8AC3E}">
        <p14:creationId xmlns:p14="http://schemas.microsoft.com/office/powerpoint/2010/main" val="18252803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1CDE36C1-6856-415C-ABB9-03BEEA0693A8}"/>
              </a:ext>
            </a:extLst>
          </p:cNvPr>
          <p:cNvGraphicFramePr/>
          <p:nvPr>
            <p:extLst>
              <p:ext uri="{D42A27DB-BD31-4B8C-83A1-F6EECF244321}">
                <p14:modId xmlns:p14="http://schemas.microsoft.com/office/powerpoint/2010/main" val="3023634908"/>
              </p:ext>
            </p:extLst>
          </p:nvPr>
        </p:nvGraphicFramePr>
        <p:xfrm>
          <a:off x="2895600" y="764373"/>
          <a:ext cx="2376311" cy="1293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Future Technology, technology, the future, technology of the future, HD  wallpaper | Peakpx">
            <a:extLst>
              <a:ext uri="{FF2B5EF4-FFF2-40B4-BE49-F238E27FC236}">
                <a16:creationId xmlns:a16="http://schemas.microsoft.com/office/drawing/2014/main" id="{5546CA42-AB43-437F-9E05-FB3CB9384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5466" y="2889955"/>
            <a:ext cx="4007556" cy="319475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0CB132D6-8AB6-4F06-A2BD-501D08304C6E}"/>
              </a:ext>
            </a:extLst>
          </p:cNvPr>
          <p:cNvSpPr>
            <a:spLocks noGrp="1"/>
          </p:cNvSpPr>
          <p:nvPr>
            <p:ph type="title"/>
          </p:nvPr>
        </p:nvSpPr>
        <p:spPr>
          <a:xfrm>
            <a:off x="1027288" y="1524000"/>
            <a:ext cx="6531751" cy="1004711"/>
          </a:xfrm>
        </p:spPr>
        <p:txBody>
          <a:bodyPr>
            <a:normAutofit fontScale="90000"/>
          </a:bodyPr>
          <a:lstStyle/>
          <a:p>
            <a:r>
              <a:rPr lang="en-US" dirty="0">
                <a:latin typeface="Algerian" panose="04020705040A02060702" pitchFamily="82" charset="0"/>
              </a:rPr>
              <a:t>              </a:t>
            </a:r>
            <a:r>
              <a:rPr lang="en-US" dirty="0">
                <a:solidFill>
                  <a:srgbClr val="00B0F0"/>
                </a:solidFill>
                <a:latin typeface="Castellar" panose="020A0402060406010301" pitchFamily="18" charset="0"/>
              </a:rPr>
              <a:t>WEEK(1-3) PROJECT</a:t>
            </a:r>
            <a:br>
              <a:rPr lang="en-US" dirty="0">
                <a:latin typeface="Algerian" panose="04020705040A02060702" pitchFamily="82" charset="0"/>
              </a:rPr>
            </a:br>
            <a:r>
              <a:rPr lang="en-US" dirty="0">
                <a:latin typeface="Algerian" panose="04020705040A02060702" pitchFamily="82" charset="0"/>
              </a:rPr>
              <a:t>                  </a:t>
            </a:r>
            <a:r>
              <a:rPr lang="en-US" sz="3600" dirty="0">
                <a:solidFill>
                  <a:srgbClr val="92D050"/>
                </a:solidFill>
                <a:latin typeface="Algerian" panose="04020705040A02060702" pitchFamily="82" charset="0"/>
              </a:rPr>
              <a:t>PROJECT NAMES</a:t>
            </a:r>
          </a:p>
        </p:txBody>
      </p:sp>
      <p:sp>
        <p:nvSpPr>
          <p:cNvPr id="22" name="Text Placeholder 21">
            <a:extLst>
              <a:ext uri="{FF2B5EF4-FFF2-40B4-BE49-F238E27FC236}">
                <a16:creationId xmlns:a16="http://schemas.microsoft.com/office/drawing/2014/main" id="{6C22F425-8666-4C04-BA2F-882695D6C1B4}"/>
              </a:ext>
            </a:extLst>
          </p:cNvPr>
          <p:cNvSpPr>
            <a:spLocks noGrp="1"/>
          </p:cNvSpPr>
          <p:nvPr>
            <p:ph type="body" sz="half" idx="2"/>
          </p:nvPr>
        </p:nvSpPr>
        <p:spPr>
          <a:xfrm>
            <a:off x="685800" y="3124199"/>
            <a:ext cx="6873240" cy="2209801"/>
          </a:xfrm>
        </p:spPr>
        <p:txBody>
          <a:bodyPr>
            <a:normAutofit/>
          </a:bodyPr>
          <a:lstStyle/>
          <a:p>
            <a:pPr marL="457200" indent="-457200">
              <a:buFont typeface="Wingdings" panose="05000000000000000000" pitchFamily="2" charset="2"/>
              <a:buChar char="q"/>
            </a:pPr>
            <a:r>
              <a:rPr lang="en-US" sz="3200" dirty="0">
                <a:latin typeface="Arial Black" panose="020B0A04020102020204" pitchFamily="34" charset="0"/>
              </a:rPr>
              <a:t> </a:t>
            </a:r>
            <a:r>
              <a:rPr lang="en-US" sz="3200" dirty="0">
                <a:solidFill>
                  <a:schemeClr val="tx1">
                    <a:lumMod val="95000"/>
                  </a:schemeClr>
                </a:solidFill>
                <a:latin typeface="Arial Black" panose="020B0A04020102020204" pitchFamily="34" charset="0"/>
              </a:rPr>
              <a:t>DIGITAL PORTFOLIO</a:t>
            </a:r>
          </a:p>
          <a:p>
            <a:pPr marL="457200" indent="-457200">
              <a:buFont typeface="Wingdings" panose="05000000000000000000" pitchFamily="2" charset="2"/>
              <a:buChar char="q"/>
            </a:pPr>
            <a:r>
              <a:rPr lang="en-US" sz="3200" dirty="0">
                <a:solidFill>
                  <a:schemeClr val="tx1">
                    <a:lumMod val="95000"/>
                  </a:schemeClr>
                </a:solidFill>
                <a:latin typeface="Arial Black" panose="020B0A04020102020204" pitchFamily="34" charset="0"/>
              </a:rPr>
              <a:t>RAMADAN TODO LIST</a:t>
            </a:r>
          </a:p>
          <a:p>
            <a:pPr marL="457200" indent="-457200">
              <a:buFont typeface="Wingdings" panose="05000000000000000000" pitchFamily="2" charset="2"/>
              <a:buChar char="q"/>
            </a:pPr>
            <a:r>
              <a:rPr lang="en-US" sz="3200" dirty="0">
                <a:solidFill>
                  <a:schemeClr val="tx1">
                    <a:lumMod val="95000"/>
                  </a:schemeClr>
                </a:solidFill>
                <a:latin typeface="Arial Black" panose="020B0A04020102020204" pitchFamily="34" charset="0"/>
              </a:rPr>
              <a:t> SKYWATCHER’S                  COMPANION</a:t>
            </a:r>
          </a:p>
        </p:txBody>
      </p:sp>
    </p:spTree>
    <p:extLst>
      <p:ext uri="{BB962C8B-B14F-4D97-AF65-F5344CB8AC3E}">
        <p14:creationId xmlns:p14="http://schemas.microsoft.com/office/powerpoint/2010/main" val="3866561657"/>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03DC28-6C23-4A7C-97D0-E06A98895697}"/>
              </a:ext>
            </a:extLst>
          </p:cNvPr>
          <p:cNvSpPr>
            <a:spLocks noGrp="1"/>
          </p:cNvSpPr>
          <p:nvPr>
            <p:ph type="body" idx="1"/>
          </p:nvPr>
        </p:nvSpPr>
        <p:spPr>
          <a:xfrm>
            <a:off x="6233492" y="3429000"/>
            <a:ext cx="5105400" cy="2652888"/>
          </a:xfrm>
        </p:spPr>
        <p:txBody>
          <a:bodyPr>
            <a:normAutofit/>
          </a:bodyPr>
          <a:lstStyle/>
          <a:p>
            <a:pPr marL="457200" indent="-457200">
              <a:buFont typeface="Wingdings" panose="05000000000000000000" pitchFamily="2" charset="2"/>
              <a:buChar char="v"/>
            </a:pPr>
            <a:r>
              <a:rPr lang="en-US" sz="1800" dirty="0"/>
              <a:t>SKILLS: </a:t>
            </a:r>
            <a:r>
              <a:rPr lang="en-US" sz="2000" dirty="0"/>
              <a:t>A display of my technical and soft skills, categorized for easy navigation.</a:t>
            </a:r>
          </a:p>
          <a:p>
            <a:pPr marL="457200" indent="-457200">
              <a:buFont typeface="Wingdings" panose="05000000000000000000" pitchFamily="2" charset="2"/>
              <a:buChar char="v"/>
            </a:pPr>
            <a:r>
              <a:rPr lang="en-US" sz="1800" dirty="0"/>
              <a:t>CONTACT:</a:t>
            </a:r>
            <a:r>
              <a:rPr lang="en-US" sz="2000" dirty="0"/>
              <a:t>A section where visitors can reach me through a contact form or social media links.</a:t>
            </a:r>
          </a:p>
          <a:p>
            <a:r>
              <a:rPr lang="en-US" sz="2000" dirty="0"/>
              <a:t>             </a:t>
            </a:r>
          </a:p>
        </p:txBody>
      </p:sp>
      <p:sp>
        <p:nvSpPr>
          <p:cNvPr id="6" name="Content Placeholder 5">
            <a:extLst>
              <a:ext uri="{FF2B5EF4-FFF2-40B4-BE49-F238E27FC236}">
                <a16:creationId xmlns:a16="http://schemas.microsoft.com/office/drawing/2014/main" id="{8EC4341E-11D9-4AF0-8947-DE1A9BE3CB56}"/>
              </a:ext>
            </a:extLst>
          </p:cNvPr>
          <p:cNvSpPr>
            <a:spLocks noGrp="1"/>
          </p:cNvSpPr>
          <p:nvPr>
            <p:ph sz="half" idx="2"/>
          </p:nvPr>
        </p:nvSpPr>
        <p:spPr>
          <a:xfrm>
            <a:off x="593725" y="1683027"/>
            <a:ext cx="9491179" cy="1745973"/>
          </a:xfrm>
        </p:spPr>
        <p:txBody>
          <a:bodyPr>
            <a:normAutofit/>
          </a:bodyPr>
          <a:lstStyle/>
          <a:p>
            <a:pPr marL="0" indent="0">
              <a:buNone/>
            </a:pPr>
            <a:r>
              <a:rPr lang="en-US" b="1" dirty="0"/>
              <a:t>DESCRIPTION:</a:t>
            </a:r>
          </a:p>
          <a:p>
            <a:pPr marL="0" indent="0">
              <a:buNone/>
            </a:pPr>
            <a:r>
              <a:rPr lang="en-US" sz="2000" dirty="0">
                <a:cs typeface="Arial" panose="020B0604020202020204" pitchFamily="34" charset="0"/>
              </a:rPr>
              <a:t>The project titled "My Digital Portfolio" is a responsive website designed to present my personal skills, achievements, and projects in an organized and visually appealing manner. The portfolio consists of four key sections:</a:t>
            </a:r>
          </a:p>
          <a:p>
            <a:pPr marL="0" indent="0">
              <a:buNone/>
            </a:pPr>
            <a:endParaRPr lang="en-US" sz="2000" dirty="0">
              <a:cs typeface="Arial" panose="020B0604020202020204" pitchFamily="34" charset="0"/>
            </a:endParaRPr>
          </a:p>
          <a:p>
            <a:pPr marL="0" indent="0">
              <a:buNone/>
            </a:pPr>
            <a:endParaRPr lang="en-US" sz="2000" dirty="0">
              <a:cs typeface="Arial" panose="020B0604020202020204" pitchFamily="34" charset="0"/>
            </a:endParaRPr>
          </a:p>
        </p:txBody>
      </p:sp>
      <p:sp>
        <p:nvSpPr>
          <p:cNvPr id="5" name="TextBox 4">
            <a:extLst>
              <a:ext uri="{FF2B5EF4-FFF2-40B4-BE49-F238E27FC236}">
                <a16:creationId xmlns:a16="http://schemas.microsoft.com/office/drawing/2014/main" id="{2A54ADB7-EAC6-47FC-B90F-FC6C75FD5F67}"/>
              </a:ext>
            </a:extLst>
          </p:cNvPr>
          <p:cNvSpPr txBox="1"/>
          <p:nvPr/>
        </p:nvSpPr>
        <p:spPr>
          <a:xfrm>
            <a:off x="2451101" y="664612"/>
            <a:ext cx="6908800" cy="1661993"/>
          </a:xfrm>
          <a:prstGeom prst="rect">
            <a:avLst/>
          </a:prstGeom>
          <a:noFill/>
        </p:spPr>
        <p:txBody>
          <a:bodyPr wrap="square" rtlCol="0">
            <a:spAutoFit/>
          </a:bodyPr>
          <a:lstStyle/>
          <a:p>
            <a:r>
              <a:rPr lang="en-US" dirty="0"/>
              <a:t>                                  </a:t>
            </a:r>
            <a:r>
              <a:rPr lang="en-US" sz="2800" dirty="0">
                <a:latin typeface="Algerian" panose="04020705040A02060702" pitchFamily="82" charset="0"/>
              </a:rPr>
              <a:t>WEEK -1</a:t>
            </a:r>
          </a:p>
          <a:p>
            <a:r>
              <a:rPr lang="en-US" sz="2800" dirty="0">
                <a:latin typeface="Algerian" panose="04020705040A02060702" pitchFamily="82" charset="0"/>
              </a:rPr>
              <a:t>           “MY DIGITAL PROTFOLIO”</a:t>
            </a:r>
          </a:p>
          <a:p>
            <a:r>
              <a:rPr lang="en-US" sz="2800" dirty="0">
                <a:latin typeface="Algerian" panose="04020705040A02060702" pitchFamily="82" charset="0"/>
              </a:rPr>
              <a:t>                       </a:t>
            </a:r>
          </a:p>
          <a:p>
            <a:r>
              <a:rPr lang="en-US" dirty="0"/>
              <a:t>  </a:t>
            </a:r>
          </a:p>
        </p:txBody>
      </p:sp>
      <p:sp>
        <p:nvSpPr>
          <p:cNvPr id="2" name="TextBox 1">
            <a:extLst>
              <a:ext uri="{FF2B5EF4-FFF2-40B4-BE49-F238E27FC236}">
                <a16:creationId xmlns:a16="http://schemas.microsoft.com/office/drawing/2014/main" id="{6D8DC82E-72B8-44E9-AE43-3C00064BB278}"/>
              </a:ext>
            </a:extLst>
          </p:cNvPr>
          <p:cNvSpPr txBox="1"/>
          <p:nvPr/>
        </p:nvSpPr>
        <p:spPr>
          <a:xfrm>
            <a:off x="593725" y="3136395"/>
            <a:ext cx="4587875" cy="3170099"/>
          </a:xfrm>
          <a:prstGeom prst="rect">
            <a:avLst/>
          </a:prstGeom>
          <a:noFill/>
        </p:spPr>
        <p:txBody>
          <a:bodyPr wrap="square" rtlCol="0">
            <a:spAutoFit/>
          </a:bodyPr>
          <a:lstStyle/>
          <a:p>
            <a:pPr marL="0" indent="0">
              <a:buNone/>
            </a:pPr>
            <a:r>
              <a:rPr lang="en-US" sz="2000" b="1" dirty="0">
                <a:ea typeface="Gadugi" panose="020B0502040204020203" pitchFamily="34" charset="0"/>
                <a:cs typeface="Arial" panose="020B0604020202020204" pitchFamily="34" charset="0"/>
              </a:rPr>
              <a:t>KEY SECTION</a:t>
            </a:r>
            <a:r>
              <a:rPr lang="en-US" sz="2000" dirty="0">
                <a:cs typeface="Arial" panose="020B0604020202020204" pitchFamily="34" charset="0"/>
              </a:rPr>
              <a:t>:</a:t>
            </a:r>
          </a:p>
          <a:p>
            <a:pPr marL="0" indent="0">
              <a:buNone/>
            </a:pPr>
            <a:endParaRPr lang="en-US" sz="1800" dirty="0">
              <a:cs typeface="Arial" panose="020B0604020202020204" pitchFamily="34" charset="0"/>
            </a:endParaRPr>
          </a:p>
          <a:p>
            <a:pPr>
              <a:buFont typeface="Wingdings" panose="05000000000000000000" pitchFamily="2" charset="2"/>
              <a:buChar char="v"/>
            </a:pPr>
            <a:r>
              <a:rPr lang="en-US" sz="1800" dirty="0">
                <a:cs typeface="Arial" panose="020B0604020202020204" pitchFamily="34" charset="0"/>
              </a:rPr>
              <a:t> </a:t>
            </a:r>
            <a:r>
              <a:rPr lang="en-US" dirty="0">
                <a:cs typeface="Arial" panose="020B0604020202020204" pitchFamily="34" charset="0"/>
              </a:rPr>
              <a:t>ABOUT ME</a:t>
            </a:r>
            <a:r>
              <a:rPr lang="en-US" sz="1800" dirty="0">
                <a:cs typeface="Arial" panose="020B0604020202020204" pitchFamily="34" charset="0"/>
              </a:rPr>
              <a:t>: This section introduces my background, interests, and professional aspirations, providing a concise overview of who I am.</a:t>
            </a:r>
          </a:p>
          <a:p>
            <a:endParaRPr lang="en-US" sz="1800" dirty="0">
              <a:cs typeface="Arial" panose="020B0604020202020204" pitchFamily="34" charset="0"/>
            </a:endParaRPr>
          </a:p>
          <a:p>
            <a:pPr>
              <a:buFont typeface="Wingdings" panose="05000000000000000000" pitchFamily="2" charset="2"/>
              <a:buChar char="v"/>
            </a:pPr>
            <a:r>
              <a:rPr lang="en-US" sz="1800" dirty="0">
                <a:cs typeface="Arial" panose="020B0604020202020204" pitchFamily="34" charset="0"/>
              </a:rPr>
              <a:t>PROJECTS: A detailed showcase of my completed projects, highlighting my technical expertise and creative problem-solving abilities.</a:t>
            </a:r>
          </a:p>
        </p:txBody>
      </p:sp>
    </p:spTree>
    <p:extLst>
      <p:ext uri="{BB962C8B-B14F-4D97-AF65-F5344CB8AC3E}">
        <p14:creationId xmlns:p14="http://schemas.microsoft.com/office/powerpoint/2010/main" val="128890939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7FB616-A99C-4FDC-BAFE-0665766ACC5A}"/>
              </a:ext>
            </a:extLst>
          </p:cNvPr>
          <p:cNvSpPr txBox="1"/>
          <p:nvPr/>
        </p:nvSpPr>
        <p:spPr>
          <a:xfrm>
            <a:off x="3217334" y="1213641"/>
            <a:ext cx="6724891" cy="707886"/>
          </a:xfrm>
          <a:prstGeom prst="rect">
            <a:avLst/>
          </a:prstGeom>
          <a:noFill/>
        </p:spPr>
        <p:txBody>
          <a:bodyPr wrap="square">
            <a:spAutoFit/>
          </a:bodyPr>
          <a:lstStyle/>
          <a:p>
            <a:r>
              <a:rPr lang="en-US" b="1" dirty="0">
                <a:latin typeface="Arial Narrow" panose="020B0606020202030204" pitchFamily="34" charset="0"/>
              </a:rPr>
              <a:t>TOOLS: </a:t>
            </a:r>
            <a:r>
              <a:rPr lang="en-US" sz="2000" dirty="0"/>
              <a:t>Visual Studio Code</a:t>
            </a:r>
          </a:p>
          <a:p>
            <a:r>
              <a:rPr lang="en-US" b="1" dirty="0">
                <a:latin typeface="+mj-lt"/>
              </a:rPr>
              <a:t>TECHNOLIOGIES USED: </a:t>
            </a:r>
            <a:r>
              <a:rPr lang="en-US" sz="2000" dirty="0"/>
              <a:t>HTML and CSS</a:t>
            </a:r>
          </a:p>
        </p:txBody>
      </p:sp>
      <p:sp>
        <p:nvSpPr>
          <p:cNvPr id="12" name="TextBox 11">
            <a:extLst>
              <a:ext uri="{FF2B5EF4-FFF2-40B4-BE49-F238E27FC236}">
                <a16:creationId xmlns:a16="http://schemas.microsoft.com/office/drawing/2014/main" id="{F7A8BE29-EC7D-4AAE-AEB6-0E65D93AC95A}"/>
              </a:ext>
            </a:extLst>
          </p:cNvPr>
          <p:cNvSpPr txBox="1"/>
          <p:nvPr/>
        </p:nvSpPr>
        <p:spPr>
          <a:xfrm>
            <a:off x="3217334" y="4222044"/>
            <a:ext cx="5012266" cy="369332"/>
          </a:xfrm>
          <a:prstGeom prst="rect">
            <a:avLst/>
          </a:prstGeom>
          <a:noFill/>
        </p:spPr>
        <p:txBody>
          <a:bodyPr wrap="square" rtlCol="0">
            <a:spAutoFit/>
          </a:bodyPr>
          <a:lstStyle/>
          <a:p>
            <a:endParaRPr lang="en-US" dirty="0"/>
          </a:p>
        </p:txBody>
      </p:sp>
      <p:sp>
        <p:nvSpPr>
          <p:cNvPr id="23" name="Title 22">
            <a:extLst>
              <a:ext uri="{FF2B5EF4-FFF2-40B4-BE49-F238E27FC236}">
                <a16:creationId xmlns:a16="http://schemas.microsoft.com/office/drawing/2014/main" id="{720325B3-5029-41F3-8265-77CBDBC8627A}"/>
              </a:ext>
            </a:extLst>
          </p:cNvPr>
          <p:cNvSpPr>
            <a:spLocks noGrp="1"/>
          </p:cNvSpPr>
          <p:nvPr>
            <p:ph type="title"/>
          </p:nvPr>
        </p:nvSpPr>
        <p:spPr>
          <a:xfrm>
            <a:off x="4604084" y="481520"/>
            <a:ext cx="1491916" cy="707886"/>
          </a:xfrm>
        </p:spPr>
        <p:txBody>
          <a:bodyPr>
            <a:noAutofit/>
          </a:bodyPr>
          <a:lstStyle/>
          <a:p>
            <a:r>
              <a:rPr lang="en-US" dirty="0">
                <a:latin typeface="Algerian" panose="04020705040A02060702" pitchFamily="82" charset="0"/>
              </a:rPr>
              <a:t>CODE </a:t>
            </a:r>
          </a:p>
        </p:txBody>
      </p:sp>
      <p:sp>
        <p:nvSpPr>
          <p:cNvPr id="27" name="TextBox 26">
            <a:extLst>
              <a:ext uri="{FF2B5EF4-FFF2-40B4-BE49-F238E27FC236}">
                <a16:creationId xmlns:a16="http://schemas.microsoft.com/office/drawing/2014/main" id="{2938DDCD-D9D3-4A63-BE2A-2088F6810159}"/>
              </a:ext>
            </a:extLst>
          </p:cNvPr>
          <p:cNvSpPr txBox="1"/>
          <p:nvPr/>
        </p:nvSpPr>
        <p:spPr>
          <a:xfrm>
            <a:off x="2135530" y="3483380"/>
            <a:ext cx="6094070" cy="2893100"/>
          </a:xfrm>
          <a:prstGeom prst="rect">
            <a:avLst/>
          </a:prstGeom>
          <a:noFill/>
        </p:spPr>
        <p:txBody>
          <a:bodyPr wrap="square">
            <a:spAutoFit/>
          </a:bodyPr>
          <a:lstStyle/>
          <a:p>
            <a:r>
              <a:rPr lang="en-US" sz="1400" dirty="0">
                <a:cs typeface="Arial" panose="020B0604020202020204" pitchFamily="34" charset="0"/>
              </a:rPr>
              <a:t>&lt;/head&gt;</a:t>
            </a:r>
          </a:p>
          <a:p>
            <a:r>
              <a:rPr lang="en-US" sz="1400" dirty="0">
                <a:cs typeface="Arial" panose="020B0604020202020204" pitchFamily="34" charset="0"/>
              </a:rPr>
              <a:t>&lt;body&gt;</a:t>
            </a:r>
          </a:p>
          <a:p>
            <a:r>
              <a:rPr lang="en-US" sz="1400" dirty="0">
                <a:cs typeface="Arial" panose="020B0604020202020204" pitchFamily="34" charset="0"/>
              </a:rPr>
              <a:t>  &lt;div class="hero"&gt; </a:t>
            </a:r>
          </a:p>
          <a:p>
            <a:r>
              <a:rPr lang="en-US" sz="1400" dirty="0">
                <a:cs typeface="Arial" panose="020B0604020202020204" pitchFamily="34" charset="0"/>
              </a:rPr>
              <a:t>   &lt;h2&gt;Welcome to My Digital Portfolio&lt;/h2&gt;   </a:t>
            </a:r>
          </a:p>
          <a:p>
            <a:r>
              <a:rPr lang="en-US" sz="1400" dirty="0">
                <a:cs typeface="Arial" panose="020B0604020202020204" pitchFamily="34" charset="0"/>
              </a:rPr>
              <a:t>    &lt;p&gt;A showcase of my skills, projects, and achievements.&lt;/p&gt;   </a:t>
            </a:r>
          </a:p>
          <a:p>
            <a:r>
              <a:rPr lang="en-US" sz="1400" dirty="0">
                <a:cs typeface="Arial" panose="020B0604020202020204" pitchFamily="34" charset="0"/>
              </a:rPr>
              <a:t>  &lt;div class="button-container"&gt;    </a:t>
            </a:r>
          </a:p>
          <a:p>
            <a:r>
              <a:rPr lang="en-US" sz="1400" dirty="0">
                <a:cs typeface="Arial" panose="020B0604020202020204" pitchFamily="34" charset="0"/>
              </a:rPr>
              <a:t>    &lt;a </a:t>
            </a:r>
            <a:r>
              <a:rPr lang="en-US" sz="1400" dirty="0" err="1">
                <a:cs typeface="Arial" panose="020B0604020202020204" pitchFamily="34" charset="0"/>
              </a:rPr>
              <a:t>href</a:t>
            </a:r>
            <a:r>
              <a:rPr lang="en-US" sz="1400" dirty="0">
                <a:cs typeface="Arial" panose="020B0604020202020204" pitchFamily="34" charset="0"/>
              </a:rPr>
              <a:t>="about_page.html"  class="</a:t>
            </a:r>
            <a:r>
              <a:rPr lang="en-US" sz="1400" dirty="0" err="1">
                <a:cs typeface="Arial" panose="020B0604020202020204" pitchFamily="34" charset="0"/>
              </a:rPr>
              <a:t>btn</a:t>
            </a:r>
            <a:r>
              <a:rPr lang="en-US" sz="1400" dirty="0">
                <a:cs typeface="Arial" panose="020B0604020202020204" pitchFamily="34" charset="0"/>
              </a:rPr>
              <a:t>"&gt;Explore&lt;/a&gt;      </a:t>
            </a:r>
          </a:p>
          <a:p>
            <a:r>
              <a:rPr lang="en-US" sz="1400" dirty="0">
                <a:cs typeface="Arial" panose="020B0604020202020204" pitchFamily="34" charset="0"/>
              </a:rPr>
              <a:t>    &lt;a </a:t>
            </a:r>
            <a:r>
              <a:rPr lang="en-US" sz="1400" dirty="0" err="1">
                <a:cs typeface="Arial" panose="020B0604020202020204" pitchFamily="34" charset="0"/>
              </a:rPr>
              <a:t>href</a:t>
            </a:r>
            <a:r>
              <a:rPr lang="en-US" sz="1400" dirty="0">
                <a:cs typeface="Arial" panose="020B0604020202020204" pitchFamily="34" charset="0"/>
              </a:rPr>
              <a:t>="Karishma_Resume.jpg"  class="</a:t>
            </a:r>
            <a:r>
              <a:rPr lang="en-US" sz="1400" dirty="0" err="1">
                <a:cs typeface="Arial" panose="020B0604020202020204" pitchFamily="34" charset="0"/>
              </a:rPr>
              <a:t>btn</a:t>
            </a:r>
            <a:r>
              <a:rPr lang="en-US" sz="1400" dirty="0">
                <a:cs typeface="Arial" panose="020B0604020202020204" pitchFamily="34" charset="0"/>
              </a:rPr>
              <a:t>“ target="_blank"&gt;Resume&lt;/a&gt;</a:t>
            </a:r>
          </a:p>
          <a:p>
            <a:r>
              <a:rPr lang="en-US" sz="1400" dirty="0">
                <a:cs typeface="Arial" panose="020B0604020202020204" pitchFamily="34" charset="0"/>
              </a:rPr>
              <a:t>    &lt;/div&gt; </a:t>
            </a:r>
          </a:p>
          <a:p>
            <a:r>
              <a:rPr lang="en-US" sz="1400" dirty="0">
                <a:cs typeface="Arial" panose="020B0604020202020204" pitchFamily="34" charset="0"/>
              </a:rPr>
              <a:t>  &lt;/div&gt;</a:t>
            </a:r>
          </a:p>
          <a:p>
            <a:r>
              <a:rPr lang="en-US" sz="1400" dirty="0">
                <a:cs typeface="Arial" panose="020B0604020202020204" pitchFamily="34" charset="0"/>
              </a:rPr>
              <a:t>&lt;/body&gt;</a:t>
            </a:r>
          </a:p>
          <a:p>
            <a:r>
              <a:rPr lang="en-US" sz="1400" dirty="0">
                <a:cs typeface="Arial" panose="020B0604020202020204" pitchFamily="34" charset="0"/>
              </a:rPr>
              <a:t>&lt;/html&gt;</a:t>
            </a:r>
          </a:p>
        </p:txBody>
      </p:sp>
      <p:sp>
        <p:nvSpPr>
          <p:cNvPr id="7" name="TextBox 6">
            <a:extLst>
              <a:ext uri="{FF2B5EF4-FFF2-40B4-BE49-F238E27FC236}">
                <a16:creationId xmlns:a16="http://schemas.microsoft.com/office/drawing/2014/main" id="{3FB01870-2FD3-4588-BD42-9BABBB700CD6}"/>
              </a:ext>
            </a:extLst>
          </p:cNvPr>
          <p:cNvSpPr txBox="1"/>
          <p:nvPr/>
        </p:nvSpPr>
        <p:spPr>
          <a:xfrm>
            <a:off x="1939292" y="1940223"/>
            <a:ext cx="7151700" cy="1600438"/>
          </a:xfrm>
          <a:prstGeom prst="rect">
            <a:avLst/>
          </a:prstGeom>
          <a:noFill/>
        </p:spPr>
        <p:txBody>
          <a:bodyPr wrap="square" rtlCol="0">
            <a:spAutoFit/>
          </a:bodyPr>
          <a:lstStyle/>
          <a:p>
            <a:r>
              <a:rPr lang="en-US" sz="1400" dirty="0">
                <a:cs typeface="Arial" panose="020B0604020202020204" pitchFamily="34" charset="0"/>
              </a:rPr>
              <a:t>&lt;!DOCTYPE html&gt;</a:t>
            </a:r>
          </a:p>
          <a:p>
            <a:r>
              <a:rPr lang="en-US" sz="1400" dirty="0">
                <a:cs typeface="Arial" panose="020B0604020202020204" pitchFamily="34" charset="0"/>
              </a:rPr>
              <a:t>&lt;html </a:t>
            </a:r>
            <a:r>
              <a:rPr lang="en-US" sz="1400" dirty="0" err="1">
                <a:cs typeface="Arial" panose="020B0604020202020204" pitchFamily="34" charset="0"/>
              </a:rPr>
              <a:t>lang</a:t>
            </a:r>
            <a:r>
              <a:rPr lang="en-US" sz="1400" dirty="0">
                <a:cs typeface="Arial" panose="020B0604020202020204" pitchFamily="34" charset="0"/>
              </a:rPr>
              <a:t>="</a:t>
            </a:r>
            <a:r>
              <a:rPr lang="en-US" sz="1400" dirty="0" err="1">
                <a:cs typeface="Arial" panose="020B0604020202020204" pitchFamily="34" charset="0"/>
              </a:rPr>
              <a:t>en</a:t>
            </a:r>
            <a:r>
              <a:rPr lang="en-US" sz="1400" dirty="0">
                <a:cs typeface="Arial" panose="020B0604020202020204" pitchFamily="34" charset="0"/>
              </a:rPr>
              <a:t>"&gt;</a:t>
            </a:r>
          </a:p>
          <a:p>
            <a:r>
              <a:rPr lang="en-US" sz="1400" dirty="0">
                <a:cs typeface="Arial" panose="020B0604020202020204" pitchFamily="34" charset="0"/>
              </a:rPr>
              <a:t>&lt;head&gt;</a:t>
            </a:r>
          </a:p>
          <a:p>
            <a:r>
              <a:rPr lang="en-US" sz="1400" dirty="0">
                <a:cs typeface="Arial" panose="020B0604020202020204" pitchFamily="34" charset="0"/>
              </a:rPr>
              <a:t>   &lt;meta charset="UTF-8"&gt;</a:t>
            </a:r>
          </a:p>
          <a:p>
            <a:r>
              <a:rPr lang="en-US" sz="1400" dirty="0">
                <a:cs typeface="Arial" panose="020B0604020202020204" pitchFamily="34" charset="0"/>
              </a:rPr>
              <a:t>   &lt;meta name="viewport“ content="width=device-width, initial-scale=1.0ca"&gt; </a:t>
            </a:r>
          </a:p>
          <a:p>
            <a:r>
              <a:rPr lang="en-US" sz="1400" dirty="0">
                <a:cs typeface="Arial" panose="020B0604020202020204" pitchFamily="34" charset="0"/>
              </a:rPr>
              <a:t>   &lt;title&gt;My Digital Portfolio&lt;/title&gt; </a:t>
            </a:r>
          </a:p>
          <a:p>
            <a:r>
              <a:rPr lang="en-US" sz="1400" dirty="0">
                <a:cs typeface="Arial" panose="020B0604020202020204" pitchFamily="34" charset="0"/>
              </a:rPr>
              <a:t>   &lt;link </a:t>
            </a:r>
            <a:r>
              <a:rPr lang="en-US" sz="1400" dirty="0" err="1">
                <a:cs typeface="Arial" panose="020B0604020202020204" pitchFamily="34" charset="0"/>
              </a:rPr>
              <a:t>rel</a:t>
            </a:r>
            <a:r>
              <a:rPr lang="en-US" sz="1400" dirty="0">
                <a:cs typeface="Arial" panose="020B0604020202020204" pitchFamily="34" charset="0"/>
              </a:rPr>
              <a:t>="stylesheet“ </a:t>
            </a:r>
            <a:r>
              <a:rPr lang="en-US" sz="1400" dirty="0" err="1">
                <a:cs typeface="Arial" panose="020B0604020202020204" pitchFamily="34" charset="0"/>
              </a:rPr>
              <a:t>href</a:t>
            </a:r>
            <a:r>
              <a:rPr lang="en-US" sz="1400" dirty="0">
                <a:cs typeface="Arial" panose="020B0604020202020204" pitchFamily="34" charset="0"/>
              </a:rPr>
              <a:t>="front_page.css"&gt;</a:t>
            </a:r>
          </a:p>
        </p:txBody>
      </p:sp>
    </p:spTree>
    <p:extLst>
      <p:ext uri="{BB962C8B-B14F-4D97-AF65-F5344CB8AC3E}">
        <p14:creationId xmlns:p14="http://schemas.microsoft.com/office/powerpoint/2010/main" val="358180811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a:extLst>
              <a:ext uri="{FF2B5EF4-FFF2-40B4-BE49-F238E27FC236}">
                <a16:creationId xmlns:a16="http://schemas.microsoft.com/office/drawing/2014/main" id="{ADFB8C81-02BB-4947-91B0-6772D1F05FC7}"/>
              </a:ext>
            </a:extLst>
          </p:cNvPr>
          <p:cNvSpPr>
            <a:spLocks noChangeAspect="1" noChangeArrowheads="1"/>
          </p:cNvSpPr>
          <p:nvPr/>
        </p:nvSpPr>
        <p:spPr bwMode="auto">
          <a:xfrm>
            <a:off x="5943600" y="3276600"/>
            <a:ext cx="272005" cy="2720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43ED9FDF-5F45-441A-AB19-E37C4839F365}"/>
              </a:ext>
            </a:extLst>
          </p:cNvPr>
          <p:cNvPicPr>
            <a:picLocks noChangeAspect="1"/>
          </p:cNvPicPr>
          <p:nvPr/>
        </p:nvPicPr>
        <p:blipFill>
          <a:blip r:embed="rId2"/>
          <a:stretch>
            <a:fillRect/>
          </a:stretch>
        </p:blipFill>
        <p:spPr>
          <a:xfrm>
            <a:off x="6263628" y="3599676"/>
            <a:ext cx="274344" cy="268247"/>
          </a:xfrm>
          <a:prstGeom prst="rect">
            <a:avLst/>
          </a:prstGeom>
        </p:spPr>
      </p:pic>
      <p:sp>
        <p:nvSpPr>
          <p:cNvPr id="20" name="AutoShape 4">
            <a:extLst>
              <a:ext uri="{FF2B5EF4-FFF2-40B4-BE49-F238E27FC236}">
                <a16:creationId xmlns:a16="http://schemas.microsoft.com/office/drawing/2014/main" id="{52BD3F88-D689-444E-9A5A-12BD9473137D}"/>
              </a:ext>
            </a:extLst>
          </p:cNvPr>
          <p:cNvSpPr>
            <a:spLocks noChangeAspect="1" noChangeArrowheads="1"/>
          </p:cNvSpPr>
          <p:nvPr/>
        </p:nvSpPr>
        <p:spPr bwMode="auto">
          <a:xfrm>
            <a:off x="6096000" y="3429000"/>
            <a:ext cx="272005" cy="2720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AutoShape 6">
            <a:extLst>
              <a:ext uri="{FF2B5EF4-FFF2-40B4-BE49-F238E27FC236}">
                <a16:creationId xmlns:a16="http://schemas.microsoft.com/office/drawing/2014/main" id="{4D5AC0EF-01A0-4F21-8942-3953847C382F}"/>
              </a:ext>
            </a:extLst>
          </p:cNvPr>
          <p:cNvSpPr>
            <a:spLocks noChangeAspect="1" noChangeArrowheads="1"/>
          </p:cNvSpPr>
          <p:nvPr/>
        </p:nvSpPr>
        <p:spPr bwMode="auto">
          <a:xfrm>
            <a:off x="6007260" y="3276600"/>
            <a:ext cx="241139"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 name="Picture 34">
            <a:extLst>
              <a:ext uri="{FF2B5EF4-FFF2-40B4-BE49-F238E27FC236}">
                <a16:creationId xmlns:a16="http://schemas.microsoft.com/office/drawing/2014/main" id="{29481787-6B4C-4F27-9619-2E95543EBCB6}"/>
              </a:ext>
            </a:extLst>
          </p:cNvPr>
          <p:cNvPicPr>
            <a:picLocks noChangeAspect="1"/>
          </p:cNvPicPr>
          <p:nvPr/>
        </p:nvPicPr>
        <p:blipFill>
          <a:blip r:embed="rId3"/>
          <a:stretch>
            <a:fillRect/>
          </a:stretch>
        </p:blipFill>
        <p:spPr>
          <a:xfrm>
            <a:off x="390543" y="302438"/>
            <a:ext cx="3723721" cy="2185177"/>
          </a:xfrm>
          <a:prstGeom prst="round2DiagRect">
            <a:avLst>
              <a:gd name="adj1" fmla="val 16667"/>
              <a:gd name="adj2" fmla="val 0"/>
            </a:avLst>
          </a:prstGeom>
          <a:ln w="88900" cap="sq">
            <a:solidFill>
              <a:schemeClr val="accent4">
                <a:lumMod val="60000"/>
                <a:lumOff val="40000"/>
              </a:schemeClr>
            </a:solidFill>
            <a:miter lim="800000"/>
          </a:ln>
          <a:effectLst>
            <a:outerShdw blurRad="254000" algn="tl" rotWithShape="0">
              <a:srgbClr val="000000">
                <a:alpha val="43000"/>
              </a:srgbClr>
            </a:outerShdw>
          </a:effectLst>
        </p:spPr>
      </p:pic>
      <p:pic>
        <p:nvPicPr>
          <p:cNvPr id="37" name="Picture 36">
            <a:extLst>
              <a:ext uri="{FF2B5EF4-FFF2-40B4-BE49-F238E27FC236}">
                <a16:creationId xmlns:a16="http://schemas.microsoft.com/office/drawing/2014/main" id="{F77727DE-3F90-416C-B7B0-7D8803119E30}"/>
              </a:ext>
            </a:extLst>
          </p:cNvPr>
          <p:cNvPicPr>
            <a:picLocks noChangeAspect="1"/>
          </p:cNvPicPr>
          <p:nvPr/>
        </p:nvPicPr>
        <p:blipFill>
          <a:blip r:embed="rId4"/>
          <a:stretch>
            <a:fillRect/>
          </a:stretch>
        </p:blipFill>
        <p:spPr>
          <a:xfrm>
            <a:off x="8303009" y="262918"/>
            <a:ext cx="3498447" cy="2163931"/>
          </a:xfrm>
          <a:prstGeom prst="round2DiagRect">
            <a:avLst>
              <a:gd name="adj1" fmla="val 16667"/>
              <a:gd name="adj2" fmla="val 0"/>
            </a:avLst>
          </a:prstGeom>
          <a:ln w="88900" cap="sq">
            <a:solidFill>
              <a:schemeClr val="accent3">
                <a:lumMod val="60000"/>
                <a:lumOff val="40000"/>
              </a:schemeClr>
            </a:solidFill>
            <a:miter lim="800000"/>
          </a:ln>
          <a:effectLst>
            <a:outerShdw blurRad="254000" algn="tl" rotWithShape="0">
              <a:srgbClr val="000000">
                <a:alpha val="43000"/>
              </a:srgbClr>
            </a:outerShdw>
          </a:effectLst>
        </p:spPr>
      </p:pic>
      <p:pic>
        <p:nvPicPr>
          <p:cNvPr id="38" name="Picture 37">
            <a:extLst>
              <a:ext uri="{FF2B5EF4-FFF2-40B4-BE49-F238E27FC236}">
                <a16:creationId xmlns:a16="http://schemas.microsoft.com/office/drawing/2014/main" id="{B1B5D62E-1CAB-42A8-82BE-FDC6A397E852}"/>
              </a:ext>
            </a:extLst>
          </p:cNvPr>
          <p:cNvPicPr>
            <a:picLocks noChangeAspect="1"/>
          </p:cNvPicPr>
          <p:nvPr/>
        </p:nvPicPr>
        <p:blipFill>
          <a:blip r:embed="rId5"/>
          <a:stretch>
            <a:fillRect/>
          </a:stretch>
        </p:blipFill>
        <p:spPr>
          <a:xfrm>
            <a:off x="4114264" y="2426849"/>
            <a:ext cx="3930673" cy="2185178"/>
          </a:xfrm>
          <a:prstGeom prst="round2DiagRect">
            <a:avLst>
              <a:gd name="adj1" fmla="val 16667"/>
              <a:gd name="adj2" fmla="val 0"/>
            </a:avLst>
          </a:prstGeom>
          <a:ln w="88900" cap="sq">
            <a:solidFill>
              <a:schemeClr val="accent5">
                <a:lumMod val="60000"/>
                <a:lumOff val="40000"/>
              </a:schemeClr>
            </a:solidFill>
            <a:miter lim="800000"/>
          </a:ln>
          <a:effectLst>
            <a:outerShdw blurRad="254000" algn="tl" rotWithShape="0">
              <a:srgbClr val="000000">
                <a:alpha val="43000"/>
              </a:srgbClr>
            </a:outerShdw>
          </a:effectLst>
        </p:spPr>
      </p:pic>
      <p:pic>
        <p:nvPicPr>
          <p:cNvPr id="39" name="Picture 38">
            <a:extLst>
              <a:ext uri="{FF2B5EF4-FFF2-40B4-BE49-F238E27FC236}">
                <a16:creationId xmlns:a16="http://schemas.microsoft.com/office/drawing/2014/main" id="{3D729CC1-D861-4DE2-9D73-3A8DF97B67BB}"/>
              </a:ext>
            </a:extLst>
          </p:cNvPr>
          <p:cNvPicPr>
            <a:picLocks noChangeAspect="1"/>
          </p:cNvPicPr>
          <p:nvPr/>
        </p:nvPicPr>
        <p:blipFill>
          <a:blip r:embed="rId6"/>
          <a:stretch>
            <a:fillRect/>
          </a:stretch>
        </p:blipFill>
        <p:spPr>
          <a:xfrm>
            <a:off x="390543" y="4409905"/>
            <a:ext cx="3465650" cy="2093065"/>
          </a:xfrm>
          <a:prstGeom prst="round2DiagRect">
            <a:avLst>
              <a:gd name="adj1" fmla="val 16667"/>
              <a:gd name="adj2" fmla="val 0"/>
            </a:avLst>
          </a:prstGeom>
          <a:ln w="88900" cap="sq">
            <a:solidFill>
              <a:schemeClr val="accent6">
                <a:lumMod val="60000"/>
                <a:lumOff val="40000"/>
              </a:schemeClr>
            </a:solidFill>
            <a:miter lim="800000"/>
          </a:ln>
          <a:effectLst>
            <a:outerShdw blurRad="254000" algn="tl" rotWithShape="0">
              <a:srgbClr val="000000">
                <a:alpha val="43000"/>
              </a:srgbClr>
            </a:outerShdw>
          </a:effectLst>
        </p:spPr>
      </p:pic>
      <p:pic>
        <p:nvPicPr>
          <p:cNvPr id="40" name="Picture 39">
            <a:extLst>
              <a:ext uri="{FF2B5EF4-FFF2-40B4-BE49-F238E27FC236}">
                <a16:creationId xmlns:a16="http://schemas.microsoft.com/office/drawing/2014/main" id="{30CB5DFB-B41B-4856-AA19-B437E57BAC42}"/>
              </a:ext>
            </a:extLst>
          </p:cNvPr>
          <p:cNvPicPr>
            <a:picLocks noChangeAspect="1"/>
          </p:cNvPicPr>
          <p:nvPr/>
        </p:nvPicPr>
        <p:blipFill>
          <a:blip r:embed="rId7"/>
          <a:stretch>
            <a:fillRect/>
          </a:stretch>
        </p:blipFill>
        <p:spPr>
          <a:xfrm>
            <a:off x="8152537" y="4409905"/>
            <a:ext cx="3648919" cy="2185177"/>
          </a:xfrm>
          <a:prstGeom prst="round2DiagRect">
            <a:avLst>
              <a:gd name="adj1" fmla="val 16667"/>
              <a:gd name="adj2" fmla="val 0"/>
            </a:avLst>
          </a:prstGeom>
          <a:ln w="88900" cap="sq">
            <a:solidFill>
              <a:schemeClr val="tx1">
                <a:lumMod val="85000"/>
              </a:schemeClr>
            </a:solidFill>
            <a:miter lim="800000"/>
          </a:ln>
          <a:effectLst>
            <a:outerShdw blurRad="254000" algn="tl" rotWithShape="0">
              <a:srgbClr val="000000">
                <a:alpha val="43000"/>
              </a:srgbClr>
            </a:outerShdw>
          </a:effectLst>
        </p:spPr>
      </p:pic>
      <p:sp>
        <p:nvSpPr>
          <p:cNvPr id="41" name="AutoShape 16">
            <a:extLst>
              <a:ext uri="{FF2B5EF4-FFF2-40B4-BE49-F238E27FC236}">
                <a16:creationId xmlns:a16="http://schemas.microsoft.com/office/drawing/2014/main" id="{B9123D48-EF87-4FB7-A79B-988BC1E366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05019822"/>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AFD1-9D89-4979-B14C-8961977FA02B}"/>
              </a:ext>
            </a:extLst>
          </p:cNvPr>
          <p:cNvSpPr>
            <a:spLocks noGrp="1"/>
          </p:cNvSpPr>
          <p:nvPr>
            <p:ph type="title"/>
          </p:nvPr>
        </p:nvSpPr>
        <p:spPr>
          <a:xfrm>
            <a:off x="3302668" y="752342"/>
            <a:ext cx="5586663" cy="1293028"/>
          </a:xfrm>
        </p:spPr>
        <p:txBody>
          <a:bodyPr>
            <a:normAutofit/>
          </a:bodyPr>
          <a:lstStyle/>
          <a:p>
            <a:pPr algn="ctr"/>
            <a:r>
              <a:rPr lang="en-US" dirty="0">
                <a:latin typeface="Algerian" panose="04020705040A02060702" pitchFamily="82" charset="0"/>
              </a:rPr>
              <a:t>Week-2</a:t>
            </a:r>
            <a:br>
              <a:rPr lang="en-US" dirty="0">
                <a:latin typeface="Algerian" panose="04020705040A02060702" pitchFamily="82" charset="0"/>
              </a:rPr>
            </a:br>
            <a:r>
              <a:rPr lang="en-US" dirty="0" err="1">
                <a:latin typeface="Algerian" panose="04020705040A02060702" pitchFamily="82" charset="0"/>
              </a:rPr>
              <a:t>ramadan</a:t>
            </a:r>
            <a:r>
              <a:rPr lang="en-US" dirty="0">
                <a:latin typeface="Algerian" panose="04020705040A02060702" pitchFamily="82" charset="0"/>
              </a:rPr>
              <a:t> to-do list</a:t>
            </a:r>
          </a:p>
        </p:txBody>
      </p:sp>
      <p:sp>
        <p:nvSpPr>
          <p:cNvPr id="3" name="Content Placeholder 2">
            <a:extLst>
              <a:ext uri="{FF2B5EF4-FFF2-40B4-BE49-F238E27FC236}">
                <a16:creationId xmlns:a16="http://schemas.microsoft.com/office/drawing/2014/main" id="{037BCBE0-F301-4A20-88D5-0963D00F091F}"/>
              </a:ext>
            </a:extLst>
          </p:cNvPr>
          <p:cNvSpPr>
            <a:spLocks noGrp="1"/>
          </p:cNvSpPr>
          <p:nvPr>
            <p:ph idx="1"/>
          </p:nvPr>
        </p:nvSpPr>
        <p:spPr/>
        <p:txBody>
          <a:bodyPr>
            <a:normAutofit/>
          </a:bodyPr>
          <a:lstStyle/>
          <a:p>
            <a:pPr marL="0" indent="0">
              <a:buNone/>
            </a:pPr>
            <a:r>
              <a:rPr lang="en-US" dirty="0">
                <a:latin typeface="Arial Black" panose="020B0A04020102020204" pitchFamily="34" charset="0"/>
              </a:rPr>
              <a:t>DESCRIPTION:</a:t>
            </a:r>
          </a:p>
          <a:p>
            <a:pPr marL="0" indent="0">
              <a:buNone/>
            </a:pPr>
            <a:r>
              <a:rPr lang="en-US" sz="2400" dirty="0">
                <a:latin typeface="Arial" panose="020B0604020202020204" pitchFamily="34" charset="0"/>
                <a:cs typeface="Arial" panose="020B0604020202020204" pitchFamily="34" charset="0"/>
              </a:rPr>
              <a:t>The Task Master project focuses on developing an interactive and functional to-do list application that enhances task management for users. The application allows users to add new tasks, mark them as complete, and delete them, ensuring seamless interaction. By leveraging JavaScript, tasks are stored in local storage, providing persistence even after closing the application. Styled with CSS, the application delivers an engaging and user-friendly interface. An optional drag-and-drop feature can be incorporated to enable intuitive task reordering, making the experience more dynamic and interactive. This project combines functionality and design to create a practical tool for everyday productivity</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356982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D96A9BA-ACDA-4BD9-A21B-51D476BFB724}"/>
              </a:ext>
            </a:extLst>
          </p:cNvPr>
          <p:cNvSpPr txBox="1"/>
          <p:nvPr/>
        </p:nvSpPr>
        <p:spPr>
          <a:xfrm>
            <a:off x="4594845" y="311671"/>
            <a:ext cx="1997241" cy="769441"/>
          </a:xfrm>
          <a:prstGeom prst="rect">
            <a:avLst/>
          </a:prstGeom>
          <a:noFill/>
        </p:spPr>
        <p:txBody>
          <a:bodyPr wrap="square">
            <a:spAutoFit/>
          </a:bodyPr>
          <a:lstStyle/>
          <a:p>
            <a:r>
              <a:rPr lang="en-US" sz="4400" dirty="0">
                <a:latin typeface="Algerian" panose="04020705040A02060702" pitchFamily="82" charset="0"/>
              </a:rPr>
              <a:t> CODE</a:t>
            </a:r>
          </a:p>
        </p:txBody>
      </p:sp>
      <p:sp>
        <p:nvSpPr>
          <p:cNvPr id="11" name="TextBox 10">
            <a:extLst>
              <a:ext uri="{FF2B5EF4-FFF2-40B4-BE49-F238E27FC236}">
                <a16:creationId xmlns:a16="http://schemas.microsoft.com/office/drawing/2014/main" id="{5C6C7A94-F9F7-46B0-97F1-EDF8FA68DE2A}"/>
              </a:ext>
            </a:extLst>
          </p:cNvPr>
          <p:cNvSpPr txBox="1"/>
          <p:nvPr/>
        </p:nvSpPr>
        <p:spPr>
          <a:xfrm>
            <a:off x="3478629" y="1036604"/>
            <a:ext cx="6049684" cy="646331"/>
          </a:xfrm>
          <a:prstGeom prst="rect">
            <a:avLst/>
          </a:prstGeom>
          <a:noFill/>
        </p:spPr>
        <p:txBody>
          <a:bodyPr wrap="square">
            <a:spAutoFit/>
          </a:bodyPr>
          <a:lstStyle/>
          <a:p>
            <a:r>
              <a:rPr lang="en-US" b="1" dirty="0">
                <a:latin typeface="+mj-lt"/>
              </a:rPr>
              <a:t>TOOLS: </a:t>
            </a:r>
            <a:r>
              <a:rPr lang="en-US" dirty="0"/>
              <a:t>V</a:t>
            </a:r>
            <a:r>
              <a:rPr lang="en-US" sz="1800" dirty="0"/>
              <a:t>isual Studio Code</a:t>
            </a:r>
          </a:p>
          <a:p>
            <a:r>
              <a:rPr lang="en-US" b="1" dirty="0">
                <a:latin typeface="+mj-lt"/>
              </a:rPr>
              <a:t>TECHNOLIOGIES USED: </a:t>
            </a:r>
            <a:r>
              <a:rPr lang="en-US" sz="1800" dirty="0"/>
              <a:t>HTML , CSS</a:t>
            </a:r>
            <a:r>
              <a:rPr lang="en-US" dirty="0"/>
              <a:t> AND </a:t>
            </a:r>
            <a:r>
              <a:rPr lang="en-US" sz="1800" dirty="0"/>
              <a:t>JAVASCRIPT</a:t>
            </a:r>
          </a:p>
        </p:txBody>
      </p:sp>
      <p:sp>
        <p:nvSpPr>
          <p:cNvPr id="17" name="TextBox 16">
            <a:extLst>
              <a:ext uri="{FF2B5EF4-FFF2-40B4-BE49-F238E27FC236}">
                <a16:creationId xmlns:a16="http://schemas.microsoft.com/office/drawing/2014/main" id="{BD8FB2CC-C9D0-4471-B433-ACA501BFB060}"/>
              </a:ext>
            </a:extLst>
          </p:cNvPr>
          <p:cNvSpPr txBox="1"/>
          <p:nvPr/>
        </p:nvSpPr>
        <p:spPr>
          <a:xfrm>
            <a:off x="6109250" y="1828709"/>
            <a:ext cx="5234739" cy="332398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 const </a:t>
            </a:r>
            <a:r>
              <a:rPr lang="en-US" sz="1400" dirty="0" err="1">
                <a:latin typeface="Arial" panose="020B0604020202020204" pitchFamily="34" charset="0"/>
                <a:cs typeface="Arial" panose="020B0604020202020204" pitchFamily="34" charset="0"/>
              </a:rPr>
              <a:t>deleteButton</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document.createElement</a:t>
            </a:r>
            <a:r>
              <a:rPr lang="en-US" sz="1400" dirty="0">
                <a:latin typeface="Arial" panose="020B0604020202020204" pitchFamily="34" charset="0"/>
                <a:cs typeface="Arial" panose="020B0604020202020204" pitchFamily="34" charset="0"/>
              </a:rPr>
              <a:t>("button");    </a:t>
            </a:r>
          </a:p>
          <a:p>
            <a:r>
              <a:rPr lang="en-US" sz="1400" dirty="0" err="1">
                <a:latin typeface="Arial" panose="020B0604020202020204" pitchFamily="34" charset="0"/>
                <a:cs typeface="Arial" panose="020B0604020202020204" pitchFamily="34" charset="0"/>
              </a:rPr>
              <a:t>deleteButton.innerText</a:t>
            </a:r>
            <a:r>
              <a:rPr lang="en-US" sz="1400" dirty="0">
                <a:latin typeface="Arial" panose="020B0604020202020204" pitchFamily="34" charset="0"/>
                <a:cs typeface="Arial" panose="020B0604020202020204" pitchFamily="34" charset="0"/>
              </a:rPr>
              <a:t> = "🗑";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deleteButton.onclick</a:t>
            </a:r>
            <a:r>
              <a:rPr lang="en-US" sz="1400" dirty="0">
                <a:latin typeface="Arial" panose="020B0604020202020204" pitchFamily="34" charset="0"/>
                <a:cs typeface="Arial" panose="020B0604020202020204" pitchFamily="34" charset="0"/>
              </a:rPr>
              <a:t> = () =&gt; {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tasks.splice</a:t>
            </a:r>
            <a:r>
              <a:rPr lang="en-US" sz="1400" dirty="0">
                <a:latin typeface="Arial" panose="020B0604020202020204" pitchFamily="34" charset="0"/>
                <a:cs typeface="Arial" panose="020B0604020202020204" pitchFamily="34" charset="0"/>
              </a:rPr>
              <a:t>(index, 1);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localStorage.setIt</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em</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ramadanTasks</a:t>
            </a:r>
            <a:r>
              <a:rPr lang="en-US" sz="1400" dirty="0">
                <a:latin typeface="Arial" panose="020B0604020202020204" pitchFamily="34" charset="0"/>
                <a:cs typeface="Arial" panose="020B0604020202020204" pitchFamily="34" charset="0"/>
              </a:rPr>
              <a:t>", </a:t>
            </a:r>
          </a:p>
          <a:p>
            <a:r>
              <a:rPr lang="en-US" sz="1400" dirty="0" err="1">
                <a:latin typeface="Arial" panose="020B0604020202020204" pitchFamily="34" charset="0"/>
                <a:cs typeface="Arial" panose="020B0604020202020204" pitchFamily="34" charset="0"/>
              </a:rPr>
              <a:t>JSON.stringify</a:t>
            </a:r>
            <a:r>
              <a:rPr lang="en-US" sz="1400" dirty="0">
                <a:latin typeface="Arial" panose="020B0604020202020204" pitchFamily="34" charset="0"/>
                <a:cs typeface="Arial" panose="020B0604020202020204" pitchFamily="34" charset="0"/>
              </a:rPr>
              <a:t>(tasks));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renderTasks</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li.appendChild</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taskText</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li.appendChild</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completeButton</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li.appendChild</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deleteButton</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taskContainer.appendChild</a:t>
            </a:r>
            <a:r>
              <a:rPr lang="en-US" sz="1400" dirty="0">
                <a:latin typeface="Arial" panose="020B0604020202020204" pitchFamily="34" charset="0"/>
                <a:cs typeface="Arial" panose="020B0604020202020204" pitchFamily="34" charset="0"/>
              </a:rPr>
              <a:t>(li); </a:t>
            </a:r>
          </a:p>
          <a:p>
            <a:r>
              <a:rPr lang="en-US" sz="1400" dirty="0">
                <a:latin typeface="Arial" panose="020B0604020202020204" pitchFamily="34" charset="0"/>
                <a:cs typeface="Arial" panose="020B0604020202020204" pitchFamily="34" charset="0"/>
              </a:rPr>
              <a:t>     }</a:t>
            </a:r>
          </a:p>
        </p:txBody>
      </p:sp>
      <p:sp>
        <p:nvSpPr>
          <p:cNvPr id="32" name="TextBox 31">
            <a:extLst>
              <a:ext uri="{FF2B5EF4-FFF2-40B4-BE49-F238E27FC236}">
                <a16:creationId xmlns:a16="http://schemas.microsoft.com/office/drawing/2014/main" id="{2464ECAC-0353-4961-93B8-E14736A478AE}"/>
              </a:ext>
            </a:extLst>
          </p:cNvPr>
          <p:cNvSpPr txBox="1"/>
          <p:nvPr/>
        </p:nvSpPr>
        <p:spPr>
          <a:xfrm>
            <a:off x="743170" y="1828709"/>
            <a:ext cx="4850295" cy="4616648"/>
          </a:xfrm>
          <a:prstGeom prst="rect">
            <a:avLst/>
          </a:prstGeom>
          <a:noFill/>
        </p:spPr>
        <p:txBody>
          <a:bodyPr wrap="square" rtlCol="0">
            <a:spAutoFit/>
          </a:bodyPr>
          <a:lstStyle/>
          <a:p>
            <a:r>
              <a:rPr lang="en-US" sz="1400" dirty="0" err="1">
                <a:latin typeface="Arial Narrow" panose="020B0606020202030204" pitchFamily="34" charset="0"/>
                <a:cs typeface="Arial" panose="020B0604020202020204" pitchFamily="34" charset="0"/>
              </a:rPr>
              <a:t>tasks.forEach</a:t>
            </a:r>
            <a:r>
              <a:rPr lang="en-US" sz="1400" dirty="0">
                <a:latin typeface="Arial Narrow" panose="020B0606020202030204" pitchFamily="34" charset="0"/>
                <a:cs typeface="Arial" panose="020B0604020202020204" pitchFamily="34" charset="0"/>
              </a:rPr>
              <a:t>((task, index) =&gt; {    </a:t>
            </a:r>
          </a:p>
          <a:p>
            <a:r>
              <a:rPr lang="en-US" sz="1400" dirty="0">
                <a:latin typeface="Arial Narrow" panose="020B0606020202030204" pitchFamily="34" charset="0"/>
                <a:cs typeface="Arial" panose="020B0604020202020204" pitchFamily="34" charset="0"/>
              </a:rPr>
              <a:t>const li =</a:t>
            </a:r>
          </a:p>
          <a:p>
            <a:r>
              <a:rPr lang="en-US" sz="1400" dirty="0">
                <a:latin typeface="Arial Narrow" panose="020B0606020202030204" pitchFamily="34" charset="0"/>
                <a:cs typeface="Arial" panose="020B0604020202020204" pitchFamily="34" charset="0"/>
              </a:rPr>
              <a:t> </a:t>
            </a:r>
            <a:r>
              <a:rPr lang="en-US" sz="1400" dirty="0" err="1">
                <a:latin typeface="Arial Narrow" panose="020B0606020202030204" pitchFamily="34" charset="0"/>
                <a:cs typeface="Arial" panose="020B0604020202020204" pitchFamily="34" charset="0"/>
              </a:rPr>
              <a:t>document.createElement</a:t>
            </a:r>
            <a:r>
              <a:rPr lang="en-US" sz="1400" dirty="0">
                <a:latin typeface="Arial Narrow" panose="020B0606020202030204" pitchFamily="34" charset="0"/>
                <a:cs typeface="Arial" panose="020B0604020202020204" pitchFamily="34" charset="0"/>
              </a:rPr>
              <a:t>("li");  </a:t>
            </a:r>
          </a:p>
          <a:p>
            <a:r>
              <a:rPr lang="en-US" sz="1400" dirty="0">
                <a:latin typeface="Arial Narrow" panose="020B0606020202030204" pitchFamily="34" charset="0"/>
                <a:cs typeface="Arial" panose="020B0604020202020204" pitchFamily="34" charset="0"/>
              </a:rPr>
              <a:t> </a:t>
            </a:r>
          </a:p>
          <a:p>
            <a:pPr lvl="1"/>
            <a:r>
              <a:rPr lang="en-US" sz="1400" dirty="0">
                <a:latin typeface="Arial" panose="020B0604020202020204" pitchFamily="34" charset="0"/>
                <a:cs typeface="Arial" panose="020B0604020202020204" pitchFamily="34" charset="0"/>
              </a:rPr>
              <a:t>const </a:t>
            </a:r>
            <a:r>
              <a:rPr lang="en-US" sz="1400" dirty="0" err="1">
                <a:latin typeface="Arial" panose="020B0604020202020204" pitchFamily="34" charset="0"/>
                <a:cs typeface="Arial" panose="020B0604020202020204" pitchFamily="34" charset="0"/>
              </a:rPr>
              <a:t>taskText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document.createElement</a:t>
            </a:r>
            <a:r>
              <a:rPr lang="en-US" sz="1400" dirty="0">
                <a:latin typeface="Arial" panose="020B0604020202020204" pitchFamily="34" charset="0"/>
                <a:cs typeface="Arial" panose="020B0604020202020204" pitchFamily="34" charset="0"/>
              </a:rPr>
              <a:t>("span");</a:t>
            </a:r>
          </a:p>
          <a:p>
            <a:pPr lvl="1"/>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taskText.innerText</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task.text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task.time</a:t>
            </a:r>
            <a:r>
              <a:rPr lang="en-US" sz="1400" dirty="0">
                <a:latin typeface="Arial" panose="020B0604020202020204" pitchFamily="34" charset="0"/>
                <a:cs typeface="Arial" panose="020B0604020202020204" pitchFamily="34" charset="0"/>
              </a:rPr>
              <a:t>};  </a:t>
            </a:r>
          </a:p>
          <a:p>
            <a:pPr lvl="1"/>
            <a:r>
              <a:rPr lang="en-US" sz="1400" dirty="0">
                <a:latin typeface="Arial" panose="020B0604020202020204" pitchFamily="34" charset="0"/>
                <a:cs typeface="Arial" panose="020B0604020202020204" pitchFamily="34" charset="0"/>
              </a:rPr>
              <a:t>  if (</a:t>
            </a:r>
            <a:r>
              <a:rPr lang="en-US" sz="1400" dirty="0" err="1">
                <a:latin typeface="Arial" panose="020B0604020202020204" pitchFamily="34" charset="0"/>
                <a:cs typeface="Arial" panose="020B0604020202020204" pitchFamily="34" charset="0"/>
              </a:rPr>
              <a:t>task.completed</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taskText.classList.add</a:t>
            </a:r>
            <a:r>
              <a:rPr lang="en-US" sz="1400" dirty="0">
                <a:latin typeface="Arial" panose="020B0604020202020204" pitchFamily="34" charset="0"/>
                <a:cs typeface="Arial" panose="020B0604020202020204" pitchFamily="34" charset="0"/>
              </a:rPr>
              <a:t>("done");  </a:t>
            </a:r>
          </a:p>
          <a:p>
            <a:r>
              <a:rPr lang="en-US" sz="1400" dirty="0">
                <a:latin typeface="Arial" panose="020B0604020202020204" pitchFamily="34" charset="0"/>
                <a:cs typeface="Arial" panose="020B0604020202020204" pitchFamily="34" charset="0"/>
              </a:rPr>
              <a:t>  const </a:t>
            </a:r>
            <a:r>
              <a:rPr lang="en-US" sz="1400" dirty="0" err="1">
                <a:latin typeface="Arial" panose="020B0604020202020204" pitchFamily="34" charset="0"/>
                <a:cs typeface="Arial" panose="020B0604020202020204" pitchFamily="34" charset="0"/>
              </a:rPr>
              <a:t>completeButton</a:t>
            </a:r>
            <a:r>
              <a:rPr lang="en-US" sz="1400" dirty="0">
                <a:latin typeface="Arial" panose="020B0604020202020204" pitchFamily="34" charset="0"/>
                <a:cs typeface="Arial" panose="020B0604020202020204" pitchFamily="34" charset="0"/>
              </a:rPr>
              <a:t> = </a:t>
            </a:r>
          </a:p>
          <a:p>
            <a:r>
              <a:rPr lang="en-US" sz="1400" dirty="0" err="1">
                <a:latin typeface="Arial" panose="020B0604020202020204" pitchFamily="34" charset="0"/>
                <a:cs typeface="Arial" panose="020B0604020202020204" pitchFamily="34" charset="0"/>
              </a:rPr>
              <a:t>document.createElement</a:t>
            </a:r>
            <a:r>
              <a:rPr lang="en-US" sz="1400" dirty="0">
                <a:latin typeface="Arial" panose="020B0604020202020204" pitchFamily="34" charset="0"/>
                <a:cs typeface="Arial" panose="020B0604020202020204" pitchFamily="34" charset="0"/>
              </a:rPr>
              <a:t>("button");</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completeButton.innerText</a:t>
            </a:r>
            <a:r>
              <a:rPr lang="en-US" sz="1400" dirty="0">
                <a:latin typeface="Arial" panose="020B0604020202020204" pitchFamily="34" charset="0"/>
                <a:cs typeface="Arial" panose="020B0604020202020204" pitchFamily="34" charset="0"/>
              </a:rPr>
              <a:t> = "✔";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completeButton.onclick</a:t>
            </a:r>
            <a:r>
              <a:rPr lang="en-US" sz="1400" dirty="0">
                <a:latin typeface="Arial" panose="020B0604020202020204" pitchFamily="34" charset="0"/>
                <a:cs typeface="Arial" panose="020B0604020202020204" pitchFamily="34" charset="0"/>
              </a:rPr>
              <a:t> = () =&gt; { </a:t>
            </a:r>
          </a:p>
          <a:p>
            <a:r>
              <a:rPr lang="en-US" sz="1400" dirty="0">
                <a:latin typeface="Arial" panose="020B0604020202020204" pitchFamily="34" charset="0"/>
                <a:cs typeface="Arial" panose="020B0604020202020204" pitchFamily="34" charset="0"/>
              </a:rPr>
              <a:t>     tasks[index].completed = !</a:t>
            </a:r>
          </a:p>
          <a:p>
            <a:r>
              <a:rPr lang="en-US" sz="1400" dirty="0">
                <a:latin typeface="Arial" panose="020B0604020202020204" pitchFamily="34" charset="0"/>
                <a:cs typeface="Arial" panose="020B0604020202020204" pitchFamily="34" charset="0"/>
              </a:rPr>
              <a:t>tasks[index].completed;  </a:t>
            </a:r>
          </a:p>
          <a:p>
            <a:endParaRPr lang="en-US" sz="1400" dirty="0">
              <a:latin typeface="Arial Narrow" panose="020B060602020203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tasks[index].completed;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localStorage.setItem</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ramadanTasks</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JSON.stringify</a:t>
            </a:r>
            <a:r>
              <a:rPr lang="en-US" sz="1400" dirty="0">
                <a:latin typeface="Arial" panose="020B0604020202020204" pitchFamily="34" charset="0"/>
                <a:cs typeface="Arial" panose="020B0604020202020204" pitchFamily="34" charset="0"/>
              </a:rPr>
              <a:t>(tasks));    </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renderTasks</a:t>
            </a:r>
            <a:r>
              <a:rPr lang="en-US" sz="1400" dirty="0">
                <a:latin typeface="Arial" panose="020B0604020202020204" pitchFamily="34" charset="0"/>
                <a:cs typeface="Arial" panose="020B0604020202020204" pitchFamily="34" charset="0"/>
              </a:rPr>
              <a:t>(); </a:t>
            </a:r>
          </a:p>
          <a:p>
            <a:r>
              <a:rPr lang="en-US" sz="1400" dirty="0">
                <a:latin typeface="Arial" panose="020B0604020202020204" pitchFamily="34" charset="0"/>
                <a:cs typeface="Arial" panose="020B0604020202020204" pitchFamily="34" charset="0"/>
              </a:rPr>
              <a:t>   };  </a:t>
            </a:r>
          </a:p>
          <a:p>
            <a:endParaRPr lang="en-US" sz="1400" dirty="0">
              <a:latin typeface="Arial Narrow" panose="020B0606020202030204" pitchFamily="34" charset="0"/>
              <a:cs typeface="Arial" panose="020B0604020202020204" pitchFamily="34" charset="0"/>
            </a:endParaRPr>
          </a:p>
          <a:p>
            <a:endParaRPr lang="en-US" sz="1400"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187339820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E40D1C-094F-496F-A168-BE7FDE82F4BC}"/>
              </a:ext>
            </a:extLst>
          </p:cNvPr>
          <p:cNvPicPr>
            <a:picLocks noChangeAspect="1"/>
          </p:cNvPicPr>
          <p:nvPr/>
        </p:nvPicPr>
        <p:blipFill>
          <a:blip r:embed="rId2"/>
          <a:stretch>
            <a:fillRect/>
          </a:stretch>
        </p:blipFill>
        <p:spPr>
          <a:xfrm>
            <a:off x="745959" y="535402"/>
            <a:ext cx="4112127" cy="2313071"/>
          </a:xfrm>
          <a:prstGeom prst="rect">
            <a:avLst/>
          </a:prstGeom>
          <a:ln w="2286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E57E30DC-C561-455C-A03F-FFB7CA23F39D}"/>
              </a:ext>
            </a:extLst>
          </p:cNvPr>
          <p:cNvPicPr>
            <a:picLocks noChangeAspect="1"/>
          </p:cNvPicPr>
          <p:nvPr/>
        </p:nvPicPr>
        <p:blipFill>
          <a:blip r:embed="rId3"/>
          <a:stretch>
            <a:fillRect/>
          </a:stretch>
        </p:blipFill>
        <p:spPr>
          <a:xfrm>
            <a:off x="6602661" y="535402"/>
            <a:ext cx="4112128" cy="2313071"/>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0E74E20B-C0F4-4939-AE54-BACC305AE400}"/>
              </a:ext>
            </a:extLst>
          </p:cNvPr>
          <p:cNvPicPr>
            <a:picLocks noChangeAspect="1"/>
          </p:cNvPicPr>
          <p:nvPr/>
        </p:nvPicPr>
        <p:blipFill>
          <a:blip r:embed="rId4"/>
          <a:stretch>
            <a:fillRect/>
          </a:stretch>
        </p:blipFill>
        <p:spPr>
          <a:xfrm>
            <a:off x="745958" y="3881481"/>
            <a:ext cx="4112128" cy="2562723"/>
          </a:xfrm>
          <a:prstGeom prst="rect">
            <a:avLst/>
          </a:prstGeom>
          <a:ln w="228600" cap="sq" cmpd="thickThin">
            <a:solidFill>
              <a:srgbClr val="000000"/>
            </a:solidFill>
            <a:prstDash val="solid"/>
            <a:miter lim="800000"/>
          </a:ln>
          <a:effectLst>
            <a:innerShdw blurRad="76200">
              <a:srgbClr val="000000"/>
            </a:innerShdw>
          </a:effectLst>
        </p:spPr>
      </p:pic>
      <p:pic>
        <p:nvPicPr>
          <p:cNvPr id="17" name="Picture 16">
            <a:extLst>
              <a:ext uri="{FF2B5EF4-FFF2-40B4-BE49-F238E27FC236}">
                <a16:creationId xmlns:a16="http://schemas.microsoft.com/office/drawing/2014/main" id="{05293403-E212-47AD-B226-06FDD06408A3}"/>
              </a:ext>
            </a:extLst>
          </p:cNvPr>
          <p:cNvPicPr>
            <a:picLocks noChangeAspect="1"/>
          </p:cNvPicPr>
          <p:nvPr/>
        </p:nvPicPr>
        <p:blipFill>
          <a:blip r:embed="rId5"/>
          <a:stretch>
            <a:fillRect/>
          </a:stretch>
        </p:blipFill>
        <p:spPr>
          <a:xfrm>
            <a:off x="6615913" y="3881481"/>
            <a:ext cx="4224365" cy="25627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9943033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517</TotalTime>
  <Words>1553</Words>
  <Application>Microsoft Office PowerPoint</Application>
  <PresentationFormat>Widescreen</PresentationFormat>
  <Paragraphs>199</Paragraphs>
  <Slides>15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Algerian</vt:lpstr>
      <vt:lpstr>Arial</vt:lpstr>
      <vt:lpstr>Arial Black</vt:lpstr>
      <vt:lpstr>Arial Narrow</vt:lpstr>
      <vt:lpstr>Calibri</vt:lpstr>
      <vt:lpstr>Castellar</vt:lpstr>
      <vt:lpstr>Century Gothic</vt:lpstr>
      <vt:lpstr>Goudy Stout</vt:lpstr>
      <vt:lpstr>Wingdings</vt:lpstr>
      <vt:lpstr>Vapor Trail</vt:lpstr>
      <vt:lpstr>      DATASOFTIXS INTERSHIP           PROJECT SUMMARY                (WEEKS 1-3)</vt:lpstr>
      <vt:lpstr>   SOCIAL LINKS  </vt:lpstr>
      <vt:lpstr>              WEEK(1-3) PROJECT                   PROJECT NAMES</vt:lpstr>
      <vt:lpstr>PowerPoint Presentation</vt:lpstr>
      <vt:lpstr>CODE </vt:lpstr>
      <vt:lpstr>PowerPoint Presentation</vt:lpstr>
      <vt:lpstr>Week-2 ramadan to-do list</vt:lpstr>
      <vt:lpstr>PowerPoint Presentation</vt:lpstr>
      <vt:lpstr>PowerPoint Presentation</vt:lpstr>
      <vt:lpstr>WEEK-3 SKYWATCHER’S COMPANION</vt:lpstr>
      <vt:lpstr>CODE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DATASOFTIXS INTERSHIP           PROJECT SUMMARY                (WEEKS 1-3)</dc:title>
  <dc:creator>Thaslima W</dc:creator>
  <cp:lastModifiedBy>Thaslima W</cp:lastModifiedBy>
  <cp:revision>39</cp:revision>
  <dcterms:created xsi:type="dcterms:W3CDTF">2025-01-23T17:11:09Z</dcterms:created>
  <dcterms:modified xsi:type="dcterms:W3CDTF">2025-01-29T10:35:19Z</dcterms:modified>
</cp:coreProperties>
</file>